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84" r:id="rId5"/>
    <p:sldId id="2738" r:id="rId6"/>
    <p:sldId id="2730" r:id="rId7"/>
    <p:sldId id="2731" r:id="rId8"/>
    <p:sldId id="2735" r:id="rId9"/>
    <p:sldId id="2737" r:id="rId10"/>
    <p:sldId id="2736" r:id="rId11"/>
    <p:sldId id="2729" r:id="rId12"/>
    <p:sldId id="2733" r:id="rId13"/>
    <p:sldId id="2734" r:id="rId14"/>
    <p:sldId id="2732" r:id="rId15"/>
    <p:sldId id="2725" r:id="rId16"/>
    <p:sldId id="2503" r:id="rId17"/>
  </p:sldIdLst>
  <p:sldSz cx="9144000" cy="5143500" type="screen16x9"/>
  <p:notesSz cx="7099300" cy="10234613"/>
  <p:custDataLst>
    <p:tags r:id="rId20"/>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F8448D4-2336-4B03-B96C-80520A9596F4}">
          <p14:sldIdLst>
            <p14:sldId id="284"/>
            <p14:sldId id="2738"/>
            <p14:sldId id="2730"/>
            <p14:sldId id="2731"/>
            <p14:sldId id="2735"/>
            <p14:sldId id="2737"/>
            <p14:sldId id="2736"/>
            <p14:sldId id="2729"/>
            <p14:sldId id="2733"/>
            <p14:sldId id="2734"/>
            <p14:sldId id="2732"/>
            <p14:sldId id="2725"/>
            <p14:sldId id="2503"/>
          </p14:sldIdLst>
        </p14:section>
      </p14:sectionLst>
    </p:ext>
    <p:ext uri="{EFAFB233-063F-42B5-8137-9DF3F51BA10A}">
      <p15:sldGuideLst xmlns:p15="http://schemas.microsoft.com/office/powerpoint/2012/main">
        <p15:guide id="1" orient="horz" pos="2074" userDrawn="1">
          <p15:clr>
            <a:srgbClr val="A4A3A4"/>
          </p15:clr>
        </p15:guide>
        <p15:guide id="4" orient="horz" pos="214" userDrawn="1">
          <p15:clr>
            <a:srgbClr val="A4A3A4"/>
          </p15:clr>
        </p15:guide>
        <p15:guide id="5" pos="3742"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485"/>
    <a:srgbClr val="FFFFFF"/>
    <a:srgbClr val="E67600"/>
    <a:srgbClr val="BFBFBF"/>
    <a:srgbClr val="D5DBEA"/>
    <a:srgbClr val="8293C1"/>
    <a:srgbClr val="7F7F7F"/>
    <a:srgbClr val="FFE4C7"/>
    <a:srgbClr val="F7D6B2"/>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8D493-53E7-23BB-E19C-CB326E3F0C18}" v="18" dt="2023-12-17T08:33:27.107"/>
    <p1510:client id="{9A5BE6B4-3975-49D4-A097-DB5AFDCDD02B}" v="244" dt="2023-12-10T18:46:12.913"/>
    <p1510:client id="{C8C9723E-2AA0-AF0A-3EDA-E3CD0E9D5A81}" v="84" dt="2023-12-18T02:54:34.157"/>
    <p1510:client id="{CEE45839-DCA8-53B8-A6BC-BC845D36EC4A}" v="65" dt="2023-12-17T08:18:04.369"/>
    <p1510:client id="{E0696711-5CF0-40D3-BFFE-91491021A304}" v="3" dt="2023-12-11T11:51:13.859"/>
    <p1510:client id="{F02CCCE5-5371-443D-98AE-9FA9509DDC4D}" v="8" dt="2023-12-12T01:11:40.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0" autoAdjust="0"/>
    <p:restoredTop sz="97005" autoAdjust="0"/>
  </p:normalViewPr>
  <p:slideViewPr>
    <p:cSldViewPr showGuides="1">
      <p:cViewPr varScale="1">
        <p:scale>
          <a:sx n="153" d="100"/>
          <a:sy n="153" d="100"/>
        </p:scale>
        <p:origin x="162" y="450"/>
      </p:cViewPr>
      <p:guideLst>
        <p:guide orient="horz" pos="2074"/>
        <p:guide orient="horz" pos="214"/>
        <p:guide pos="3742"/>
      </p:guideLst>
    </p:cSldViewPr>
  </p:slideViewPr>
  <p:outlineViewPr>
    <p:cViewPr>
      <p:scale>
        <a:sx n="33" d="100"/>
        <a:sy n="33" d="100"/>
      </p:scale>
      <p:origin x="0" y="-12442"/>
    </p:cViewPr>
  </p:outlineViewPr>
  <p:notesTextViewPr>
    <p:cViewPr>
      <p:scale>
        <a:sx n="3" d="2"/>
        <a:sy n="3" d="2"/>
      </p:scale>
      <p:origin x="0" y="0"/>
    </p:cViewPr>
  </p:notesTextViewPr>
  <p:sorterViewPr>
    <p:cViewPr>
      <p:scale>
        <a:sx n="190" d="100"/>
        <a:sy n="190" d="100"/>
      </p:scale>
      <p:origin x="0" y="-9763"/>
    </p:cViewPr>
  </p:sorterViewPr>
  <p:notesViewPr>
    <p:cSldViewPr>
      <p:cViewPr varScale="1">
        <p:scale>
          <a:sx n="54" d="100"/>
          <a:sy n="54" d="100"/>
        </p:scale>
        <p:origin x="3341"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256" cy="511383"/>
          </a:xfrm>
          <a:prstGeom prst="rect">
            <a:avLst/>
          </a:prstGeom>
        </p:spPr>
        <p:txBody>
          <a:bodyPr vert="horz" lIns="94737" tIns="47368" rIns="94737" bIns="47368" rtlCol="0"/>
          <a:lstStyle>
            <a:lvl1pPr algn="l">
              <a:defRPr sz="1200"/>
            </a:lvl1pPr>
          </a:lstStyle>
          <a:p>
            <a:endParaRPr lang="en-GB" dirty="0"/>
          </a:p>
        </p:txBody>
      </p:sp>
      <p:sp>
        <p:nvSpPr>
          <p:cNvPr id="3" name="Date Placeholder 2"/>
          <p:cNvSpPr>
            <a:spLocks noGrp="1"/>
          </p:cNvSpPr>
          <p:nvPr>
            <p:ph type="dt" sz="quarter" idx="1"/>
          </p:nvPr>
        </p:nvSpPr>
        <p:spPr>
          <a:xfrm>
            <a:off x="4021440" y="2"/>
            <a:ext cx="3076256" cy="511383"/>
          </a:xfrm>
          <a:prstGeom prst="rect">
            <a:avLst/>
          </a:prstGeom>
        </p:spPr>
        <p:txBody>
          <a:bodyPr vert="horz" lIns="94737" tIns="47368" rIns="94737" bIns="47368" rtlCol="0"/>
          <a:lstStyle>
            <a:lvl1pPr algn="r">
              <a:defRPr sz="1200"/>
            </a:lvl1pPr>
          </a:lstStyle>
          <a:p>
            <a:fld id="{435D837F-5992-44B3-A40C-CEA10232EAC8}" type="datetimeFigureOut">
              <a:rPr lang="en-GB" smtClean="0"/>
              <a:t>05/01/2024</a:t>
            </a:fld>
            <a:endParaRPr lang="en-GB" dirty="0"/>
          </a:p>
        </p:txBody>
      </p:sp>
      <p:sp>
        <p:nvSpPr>
          <p:cNvPr id="4" name="Footer Placeholder 3"/>
          <p:cNvSpPr>
            <a:spLocks noGrp="1"/>
          </p:cNvSpPr>
          <p:nvPr>
            <p:ph type="ftr" sz="quarter" idx="2"/>
          </p:nvPr>
        </p:nvSpPr>
        <p:spPr>
          <a:xfrm>
            <a:off x="1" y="9721488"/>
            <a:ext cx="3076256" cy="511383"/>
          </a:xfrm>
          <a:prstGeom prst="rect">
            <a:avLst/>
          </a:prstGeom>
        </p:spPr>
        <p:txBody>
          <a:bodyPr vert="horz" lIns="94737" tIns="47368" rIns="94737" bIns="47368"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1440" y="9721488"/>
            <a:ext cx="3076256" cy="511383"/>
          </a:xfrm>
          <a:prstGeom prst="rect">
            <a:avLst/>
          </a:prstGeom>
        </p:spPr>
        <p:txBody>
          <a:bodyPr vert="horz" lIns="94737" tIns="47368" rIns="94737" bIns="47368" rtlCol="0" anchor="b"/>
          <a:lstStyle>
            <a:lvl1pPr algn="r">
              <a:defRPr sz="1200"/>
            </a:lvl1pPr>
          </a:lstStyle>
          <a:p>
            <a:fld id="{3D41F044-CAF0-433D-8D5A-E9F04E0AA5FB}" type="slidenum">
              <a:rPr lang="en-GB" smtClean="0"/>
              <a:t>‹#›</a:t>
            </a:fld>
            <a:endParaRPr lang="en-GB" dirty="0"/>
          </a:p>
        </p:txBody>
      </p:sp>
    </p:spTree>
    <p:extLst>
      <p:ext uri="{BB962C8B-B14F-4D97-AF65-F5344CB8AC3E}">
        <p14:creationId xmlns:p14="http://schemas.microsoft.com/office/powerpoint/2010/main" val="1102741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81013" y="368300"/>
            <a:ext cx="6137275" cy="3452813"/>
          </a:xfrm>
          <a:prstGeom prst="rect">
            <a:avLst/>
          </a:prstGeom>
          <a:noFill/>
          <a:ln w="12700">
            <a:solidFill>
              <a:prstClr val="black"/>
            </a:solidFill>
          </a:ln>
        </p:spPr>
        <p:txBody>
          <a:bodyPr vert="horz" lIns="94737" tIns="47368" rIns="94737" bIns="47368" rtlCol="0" anchor="ctr"/>
          <a:lstStyle/>
          <a:p>
            <a:endParaRPr lang="en-US" dirty="0"/>
          </a:p>
        </p:txBody>
      </p:sp>
      <p:sp>
        <p:nvSpPr>
          <p:cNvPr id="5" name="Notes Placeholder 4"/>
          <p:cNvSpPr>
            <a:spLocks noGrp="1"/>
          </p:cNvSpPr>
          <p:nvPr>
            <p:ph type="body" sz="quarter" idx="3"/>
          </p:nvPr>
        </p:nvSpPr>
        <p:spPr>
          <a:xfrm>
            <a:off x="709290" y="4008971"/>
            <a:ext cx="5680724" cy="5779194"/>
          </a:xfrm>
          <a:prstGeom prst="rect">
            <a:avLst/>
          </a:prstGeom>
        </p:spPr>
        <p:txBody>
          <a:bodyPr vert="horz" lIns="94737" tIns="47368" rIns="94737"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491"/>
            <a:ext cx="3076256" cy="513127"/>
          </a:xfrm>
          <a:prstGeom prst="rect">
            <a:avLst/>
          </a:prstGeom>
        </p:spPr>
        <p:txBody>
          <a:bodyPr vert="horz" lIns="94737" tIns="47368" rIns="94737" bIns="473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440" y="9721491"/>
            <a:ext cx="3076256" cy="513127"/>
          </a:xfrm>
          <a:prstGeom prst="rect">
            <a:avLst/>
          </a:prstGeom>
        </p:spPr>
        <p:txBody>
          <a:bodyPr vert="horz" lIns="94737" tIns="47368" rIns="94737" bIns="47368" rtlCol="0" anchor="b"/>
          <a:lstStyle>
            <a:lvl1pPr algn="r">
              <a:defRPr sz="1200"/>
            </a:lvl1pPr>
          </a:lstStyle>
          <a:p>
            <a:fld id="{14390918-D121-E64F-A459-C3E5964A4A6D}" type="slidenum">
              <a:rPr lang="en-US" smtClean="0"/>
              <a:pPr/>
              <a:t>‹#›</a:t>
            </a:fld>
            <a:endParaRPr lang="en-US" dirty="0"/>
          </a:p>
        </p:txBody>
      </p:sp>
    </p:spTree>
    <p:extLst>
      <p:ext uri="{BB962C8B-B14F-4D97-AF65-F5344CB8AC3E}">
        <p14:creationId xmlns:p14="http://schemas.microsoft.com/office/powerpoint/2010/main" val="55599665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74A114-AC45-4DAF-9BAA-92D7E892A433}" type="slidenum">
              <a:rPr kumimoji="1" lang="ja-JP" altLang="en-US" smtClean="0"/>
              <a:t>1</a:t>
            </a:fld>
            <a:endParaRPr kumimoji="1" lang="ja-JP" altLang="en-US" dirty="0"/>
          </a:p>
        </p:txBody>
      </p:sp>
    </p:spTree>
    <p:extLst>
      <p:ext uri="{BB962C8B-B14F-4D97-AF65-F5344CB8AC3E}">
        <p14:creationId xmlns:p14="http://schemas.microsoft.com/office/powerpoint/2010/main" val="348908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b51a6a65cb_2_9:notes"/>
          <p:cNvSpPr txBox="1">
            <a:spLocks noGrp="1"/>
          </p:cNvSpPr>
          <p:nvPr>
            <p:ph type="body" idx="1"/>
          </p:nvPr>
        </p:nvSpPr>
        <p:spPr>
          <a:xfrm>
            <a:off x="709290" y="4008971"/>
            <a:ext cx="5680800" cy="5779200"/>
          </a:xfrm>
          <a:prstGeom prst="rect">
            <a:avLst/>
          </a:prstGeom>
        </p:spPr>
        <p:txBody>
          <a:bodyPr spcFirstLastPara="1" wrap="square" lIns="94725" tIns="47350" rIns="94725" bIns="47350" anchor="t" anchorCtr="0">
            <a:noAutofit/>
          </a:bodyPr>
          <a:lstStyle/>
          <a:p>
            <a:pPr marL="0" lvl="0" indent="0" algn="l" rtl="0">
              <a:spcBef>
                <a:spcPts val="0"/>
              </a:spcBef>
              <a:spcAft>
                <a:spcPts val="0"/>
              </a:spcAft>
              <a:buNone/>
            </a:pPr>
            <a:endParaRPr/>
          </a:p>
        </p:txBody>
      </p:sp>
      <p:sp>
        <p:nvSpPr>
          <p:cNvPr id="368" name="Google Shape;368;g1b51a6a65cb_2_9:notes"/>
          <p:cNvSpPr>
            <a:spLocks noGrp="1" noRot="1" noChangeAspect="1"/>
          </p:cNvSpPr>
          <p:nvPr>
            <p:ph type="sldImg" idx="2"/>
          </p:nvPr>
        </p:nvSpPr>
        <p:spPr>
          <a:xfrm>
            <a:off x="481013" y="368300"/>
            <a:ext cx="6137275"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9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b51a6a65cb_2_9:notes"/>
          <p:cNvSpPr txBox="1">
            <a:spLocks noGrp="1"/>
          </p:cNvSpPr>
          <p:nvPr>
            <p:ph type="body" idx="1"/>
          </p:nvPr>
        </p:nvSpPr>
        <p:spPr>
          <a:xfrm>
            <a:off x="709290" y="4008971"/>
            <a:ext cx="5680800" cy="5779200"/>
          </a:xfrm>
          <a:prstGeom prst="rect">
            <a:avLst/>
          </a:prstGeom>
        </p:spPr>
        <p:txBody>
          <a:bodyPr spcFirstLastPara="1" wrap="square" lIns="94725" tIns="47350" rIns="94725" bIns="47350" anchor="t" anchorCtr="0">
            <a:noAutofit/>
          </a:bodyPr>
          <a:lstStyle/>
          <a:p>
            <a:pPr marL="0" lvl="0" indent="0" algn="l" rtl="0">
              <a:spcBef>
                <a:spcPts val="0"/>
              </a:spcBef>
              <a:spcAft>
                <a:spcPts val="0"/>
              </a:spcAft>
              <a:buNone/>
            </a:pPr>
            <a:endParaRPr/>
          </a:p>
        </p:txBody>
      </p:sp>
      <p:sp>
        <p:nvSpPr>
          <p:cNvPr id="368" name="Google Shape;368;g1b51a6a65cb_2_9:notes"/>
          <p:cNvSpPr>
            <a:spLocks noGrp="1" noRot="1" noChangeAspect="1"/>
          </p:cNvSpPr>
          <p:nvPr>
            <p:ph type="sldImg" idx="2"/>
          </p:nvPr>
        </p:nvSpPr>
        <p:spPr>
          <a:xfrm>
            <a:off x="481013" y="368300"/>
            <a:ext cx="6137275"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13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b507bf0875_0_0:notes"/>
          <p:cNvSpPr txBox="1">
            <a:spLocks noGrp="1"/>
          </p:cNvSpPr>
          <p:nvPr>
            <p:ph type="body" idx="1"/>
          </p:nvPr>
        </p:nvSpPr>
        <p:spPr>
          <a:xfrm>
            <a:off x="709290" y="4008971"/>
            <a:ext cx="5680800" cy="5779200"/>
          </a:xfrm>
          <a:prstGeom prst="rect">
            <a:avLst/>
          </a:prstGeom>
        </p:spPr>
        <p:txBody>
          <a:bodyPr spcFirstLastPara="1" wrap="square" lIns="94725" tIns="47350" rIns="94725" bIns="47350" anchor="t" anchorCtr="0">
            <a:noAutofit/>
          </a:bodyPr>
          <a:lstStyle/>
          <a:p>
            <a:pPr marL="0" lvl="0" indent="0" algn="l" rtl="0">
              <a:spcBef>
                <a:spcPts val="0"/>
              </a:spcBef>
              <a:spcAft>
                <a:spcPts val="0"/>
              </a:spcAft>
              <a:buNone/>
            </a:pPr>
            <a:endParaRPr/>
          </a:p>
        </p:txBody>
      </p:sp>
      <p:sp>
        <p:nvSpPr>
          <p:cNvPr id="56" name="Google Shape;56;g1b507bf0875_0_0:notes"/>
          <p:cNvSpPr>
            <a:spLocks noGrp="1" noRot="1" noChangeAspect="1"/>
          </p:cNvSpPr>
          <p:nvPr>
            <p:ph type="sldImg" idx="2"/>
          </p:nvPr>
        </p:nvSpPr>
        <p:spPr>
          <a:xfrm>
            <a:off x="481013" y="368300"/>
            <a:ext cx="6137275"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98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b507bf0875_0_0:notes"/>
          <p:cNvSpPr txBox="1">
            <a:spLocks noGrp="1"/>
          </p:cNvSpPr>
          <p:nvPr>
            <p:ph type="body" idx="1"/>
          </p:nvPr>
        </p:nvSpPr>
        <p:spPr>
          <a:xfrm>
            <a:off x="709290" y="4008971"/>
            <a:ext cx="5680800" cy="5779200"/>
          </a:xfrm>
          <a:prstGeom prst="rect">
            <a:avLst/>
          </a:prstGeom>
        </p:spPr>
        <p:txBody>
          <a:bodyPr spcFirstLastPara="1" wrap="square" lIns="94725" tIns="47350" rIns="94725" bIns="47350" anchor="t" anchorCtr="0">
            <a:noAutofit/>
          </a:bodyPr>
          <a:lstStyle/>
          <a:p>
            <a:pPr marL="0" lvl="0" indent="0" algn="l" rtl="0">
              <a:spcBef>
                <a:spcPts val="0"/>
              </a:spcBef>
              <a:spcAft>
                <a:spcPts val="0"/>
              </a:spcAft>
              <a:buNone/>
            </a:pPr>
            <a:endParaRPr/>
          </a:p>
        </p:txBody>
      </p:sp>
      <p:sp>
        <p:nvSpPr>
          <p:cNvPr id="56" name="Google Shape;56;g1b507bf0875_0_0:notes"/>
          <p:cNvSpPr>
            <a:spLocks noGrp="1" noRot="1" noChangeAspect="1"/>
          </p:cNvSpPr>
          <p:nvPr>
            <p:ph type="sldImg" idx="2"/>
          </p:nvPr>
        </p:nvSpPr>
        <p:spPr>
          <a:xfrm>
            <a:off x="481013" y="368300"/>
            <a:ext cx="6137275"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04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b507bf0875_0_0:notes"/>
          <p:cNvSpPr txBox="1">
            <a:spLocks noGrp="1"/>
          </p:cNvSpPr>
          <p:nvPr>
            <p:ph type="body" idx="1"/>
          </p:nvPr>
        </p:nvSpPr>
        <p:spPr>
          <a:xfrm>
            <a:off x="709290" y="4008971"/>
            <a:ext cx="5680800" cy="5779200"/>
          </a:xfrm>
          <a:prstGeom prst="rect">
            <a:avLst/>
          </a:prstGeom>
        </p:spPr>
        <p:txBody>
          <a:bodyPr spcFirstLastPara="1" wrap="square" lIns="94725" tIns="47350" rIns="94725" bIns="47350" anchor="t" anchorCtr="0">
            <a:noAutofit/>
          </a:bodyPr>
          <a:lstStyle/>
          <a:p>
            <a:pPr marL="0" lvl="0" indent="0" algn="l" rtl="0">
              <a:spcBef>
                <a:spcPts val="0"/>
              </a:spcBef>
              <a:spcAft>
                <a:spcPts val="0"/>
              </a:spcAft>
              <a:buNone/>
            </a:pPr>
            <a:endParaRPr/>
          </a:p>
        </p:txBody>
      </p:sp>
      <p:sp>
        <p:nvSpPr>
          <p:cNvPr id="56" name="Google Shape;56;g1b507bf0875_0_0:notes"/>
          <p:cNvSpPr>
            <a:spLocks noGrp="1" noRot="1" noChangeAspect="1"/>
          </p:cNvSpPr>
          <p:nvPr>
            <p:ph type="sldImg" idx="2"/>
          </p:nvPr>
        </p:nvSpPr>
        <p:spPr>
          <a:xfrm>
            <a:off x="481013" y="368300"/>
            <a:ext cx="6137275"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72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b507bf0875_0_0:notes"/>
          <p:cNvSpPr txBox="1">
            <a:spLocks noGrp="1"/>
          </p:cNvSpPr>
          <p:nvPr>
            <p:ph type="body" idx="1"/>
          </p:nvPr>
        </p:nvSpPr>
        <p:spPr>
          <a:xfrm>
            <a:off x="709290" y="4008971"/>
            <a:ext cx="5680800" cy="5779200"/>
          </a:xfrm>
          <a:prstGeom prst="rect">
            <a:avLst/>
          </a:prstGeom>
        </p:spPr>
        <p:txBody>
          <a:bodyPr spcFirstLastPara="1" wrap="square" lIns="94725" tIns="47350" rIns="94725" bIns="47350" anchor="t" anchorCtr="0">
            <a:noAutofit/>
          </a:bodyPr>
          <a:lstStyle/>
          <a:p>
            <a:pPr marL="0" lvl="0" indent="0" algn="l" rtl="0">
              <a:spcBef>
                <a:spcPts val="0"/>
              </a:spcBef>
              <a:spcAft>
                <a:spcPts val="0"/>
              </a:spcAft>
              <a:buNone/>
            </a:pPr>
            <a:endParaRPr/>
          </a:p>
        </p:txBody>
      </p:sp>
      <p:sp>
        <p:nvSpPr>
          <p:cNvPr id="56" name="Google Shape;56;g1b507bf0875_0_0:notes"/>
          <p:cNvSpPr>
            <a:spLocks noGrp="1" noRot="1" noChangeAspect="1"/>
          </p:cNvSpPr>
          <p:nvPr>
            <p:ph type="sldImg" idx="2"/>
          </p:nvPr>
        </p:nvSpPr>
        <p:spPr>
          <a:xfrm>
            <a:off x="481013" y="368300"/>
            <a:ext cx="6137275"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74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b51a6a65cb_2_9:notes"/>
          <p:cNvSpPr txBox="1">
            <a:spLocks noGrp="1"/>
          </p:cNvSpPr>
          <p:nvPr>
            <p:ph type="body" idx="1"/>
          </p:nvPr>
        </p:nvSpPr>
        <p:spPr>
          <a:xfrm>
            <a:off x="709290" y="4008971"/>
            <a:ext cx="5680800" cy="5779200"/>
          </a:xfrm>
          <a:prstGeom prst="rect">
            <a:avLst/>
          </a:prstGeom>
        </p:spPr>
        <p:txBody>
          <a:bodyPr spcFirstLastPara="1" wrap="square" lIns="94725" tIns="47350" rIns="94725" bIns="47350" anchor="t" anchorCtr="0">
            <a:noAutofit/>
          </a:bodyPr>
          <a:lstStyle/>
          <a:p>
            <a:pPr marL="0" lvl="0" indent="0" algn="l" rtl="0">
              <a:spcBef>
                <a:spcPts val="0"/>
              </a:spcBef>
              <a:spcAft>
                <a:spcPts val="0"/>
              </a:spcAft>
              <a:buNone/>
            </a:pPr>
            <a:endParaRPr/>
          </a:p>
        </p:txBody>
      </p:sp>
      <p:sp>
        <p:nvSpPr>
          <p:cNvPr id="368" name="Google Shape;368;g1b51a6a65cb_2_9:notes"/>
          <p:cNvSpPr>
            <a:spLocks noGrp="1" noRot="1" noChangeAspect="1"/>
          </p:cNvSpPr>
          <p:nvPr>
            <p:ph type="sldImg" idx="2"/>
          </p:nvPr>
        </p:nvSpPr>
        <p:spPr>
          <a:xfrm>
            <a:off x="481013" y="368300"/>
            <a:ext cx="6137275"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18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390918-D121-E64F-A459-C3E5964A4A6D}" type="slidenum">
              <a:rPr lang="en-US" smtClean="0"/>
              <a:pPr/>
              <a:t>13</a:t>
            </a:fld>
            <a:endParaRPr lang="en-US" dirty="0"/>
          </a:p>
        </p:txBody>
      </p:sp>
    </p:spTree>
    <p:extLst>
      <p:ext uri="{BB962C8B-B14F-4D97-AF65-F5344CB8AC3E}">
        <p14:creationId xmlns:p14="http://schemas.microsoft.com/office/powerpoint/2010/main" val="219387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BIZ UDPゴシック" panose="020B0400000000000000" pitchFamily="50" charset="-128"/>
                <a:ea typeface="BIZ UDPゴシック" panose="020B0400000000000000" pitchFamily="50" charset="-128"/>
              </a:defRPr>
            </a:lvl1pPr>
          </a:lstStyle>
          <a:p>
            <a:fld id="{80CC3474-811F-B342-9D29-E222B00B2A79}" type="slidenum">
              <a:rPr lang="en-US" smtClean="0"/>
              <a:pPr/>
              <a:t>‹#›</a:t>
            </a:fld>
            <a:endParaRPr lang="en-US" dirty="0"/>
          </a:p>
        </p:txBody>
      </p:sp>
      <p:sp>
        <p:nvSpPr>
          <p:cNvPr id="6" name="Text Placeholder 10"/>
          <p:cNvSpPr>
            <a:spLocks noGrp="1"/>
          </p:cNvSpPr>
          <p:nvPr>
            <p:ph type="body" sz="quarter" idx="13" hasCustomPrompt="1"/>
          </p:nvPr>
        </p:nvSpPr>
        <p:spPr>
          <a:xfrm>
            <a:off x="432000" y="895534"/>
            <a:ext cx="8280000" cy="432000"/>
          </a:xfrm>
          <a:prstGeom prst="rect">
            <a:avLst/>
          </a:prstGeom>
        </p:spPr>
        <p:txBody>
          <a:bodyPr lIns="0" tIns="0" rIns="0" bIns="0">
            <a:normAutofit/>
          </a:bodyPr>
          <a:lstStyle>
            <a:lvl1pPr marL="0" indent="0">
              <a:lnSpc>
                <a:spcPct val="100000"/>
              </a:lnSpc>
              <a:spcBef>
                <a:spcPts val="750"/>
              </a:spcBef>
              <a:buNone/>
              <a:tabLst/>
              <a:defRPr sz="1400">
                <a:solidFill>
                  <a:schemeClr val="tx1"/>
                </a:solidFill>
                <a:latin typeface="BIZ UDPゴシック" panose="020B0400000000000000" pitchFamily="50" charset="-128"/>
                <a:ea typeface="BIZ UDPゴシック" panose="020B0400000000000000" pitchFamily="50" charset="-128"/>
              </a:defRPr>
            </a:lvl1pPr>
            <a:lvl2pPr marL="194400" indent="-194400">
              <a:lnSpc>
                <a:spcPct val="100000"/>
              </a:lnSpc>
              <a:buClrTx/>
              <a:tabLst/>
              <a:defRPr sz="1400">
                <a:solidFill>
                  <a:schemeClr val="tx1"/>
                </a:solidFill>
              </a:defRPr>
            </a:lvl2pPr>
            <a:lvl3pPr marL="378000" indent="-172800">
              <a:lnSpc>
                <a:spcPct val="100000"/>
              </a:lnSpc>
              <a:buClrTx/>
              <a:buFont typeface="Arial" panose="020B0604020202020204" pitchFamily="34" charset="0"/>
              <a:buChar char="‒"/>
              <a:tabLst/>
              <a:defRPr sz="1400">
                <a:solidFill>
                  <a:schemeClr val="tx1"/>
                </a:solidFill>
              </a:defRPr>
            </a:lvl3pPr>
            <a:lvl4pPr marL="532210" indent="-173831">
              <a:lnSpc>
                <a:spcPct val="100000"/>
              </a:lnSpc>
              <a:buClrTx/>
              <a:tabLst/>
              <a:defRPr sz="1200">
                <a:solidFill>
                  <a:schemeClr val="tx1"/>
                </a:solidFill>
              </a:defRPr>
            </a:lvl4pPr>
            <a:lvl5pPr marL="710804" indent="-171450">
              <a:lnSpc>
                <a:spcPct val="100000"/>
              </a:lnSpc>
              <a:buClrTx/>
              <a:buFont typeface="Arial" panose="020B0604020202020204" pitchFamily="34" charset="0"/>
              <a:buChar char="‒"/>
              <a:tabLst/>
              <a:defRPr sz="1200">
                <a:solidFill>
                  <a:schemeClr val="tx1"/>
                </a:solidFill>
              </a:defRPr>
            </a:lvl5pPr>
          </a:lstStyle>
          <a:p>
            <a:r>
              <a:rPr lang="ja-JP" altLang="en-US" dirty="0"/>
              <a:t>マスター テキストの書式設定 </a:t>
            </a:r>
            <a:r>
              <a:rPr lang="en-US" altLang="ja-JP" dirty="0"/>
              <a:t>14pt</a:t>
            </a:r>
            <a:endParaRPr lang="ja-JP" altLang="en-US" dirty="0"/>
          </a:p>
        </p:txBody>
      </p:sp>
      <p:sp>
        <p:nvSpPr>
          <p:cNvPr id="2" name="タイトル 1"/>
          <p:cNvSpPr>
            <a:spLocks noGrp="1"/>
          </p:cNvSpPr>
          <p:nvPr>
            <p:ph type="title" hasCustomPrompt="1"/>
          </p:nvPr>
        </p:nvSpPr>
        <p:spPr/>
        <p:txBody>
          <a:bodyPr>
            <a:normAutofit/>
          </a:bodyPr>
          <a:lstStyle>
            <a:lvl1pPr>
              <a:defRPr sz="2000">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 </a:t>
            </a:r>
            <a:r>
              <a:rPr kumimoji="1" lang="en-US" altLang="ja-JP" dirty="0"/>
              <a:t>20pt</a:t>
            </a:r>
            <a:endParaRPr kumimoji="1" lang="ja-JP" altLang="en-US" dirty="0"/>
          </a:p>
        </p:txBody>
      </p:sp>
      <p:sp>
        <p:nvSpPr>
          <p:cNvPr id="5" name="テキスト プレースホルダー 5">
            <a:extLst>
              <a:ext uri="{FF2B5EF4-FFF2-40B4-BE49-F238E27FC236}">
                <a16:creationId xmlns:a16="http://schemas.microsoft.com/office/drawing/2014/main" id="{E586CBC2-0FF5-4805-8653-0C159242CB06}"/>
              </a:ext>
            </a:extLst>
          </p:cNvPr>
          <p:cNvSpPr>
            <a:spLocks noGrp="1"/>
          </p:cNvSpPr>
          <p:nvPr>
            <p:ph idx="1"/>
          </p:nvPr>
        </p:nvSpPr>
        <p:spPr>
          <a:xfrm>
            <a:off x="431998" y="1379084"/>
            <a:ext cx="8280000" cy="3280898"/>
          </a:xfrm>
          <a:prstGeom prst="rect">
            <a:avLst/>
          </a:prstGeom>
        </p:spPr>
        <p:txBody>
          <a:bodyPr vert="horz" lIns="0" tIns="0" rIns="0" bIns="0" rtlCol="0">
            <a:normAutofit/>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8" name="図 7">
            <a:extLst>
              <a:ext uri="{FF2B5EF4-FFF2-40B4-BE49-F238E27FC236}">
                <a16:creationId xmlns:a16="http://schemas.microsoft.com/office/drawing/2014/main" id="{6B33D726-6554-7A58-2E2E-F4E30237D8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943" y="245763"/>
            <a:ext cx="1620000" cy="478496"/>
          </a:xfrm>
          <a:prstGeom prst="rect">
            <a:avLst/>
          </a:prstGeom>
        </p:spPr>
      </p:pic>
    </p:spTree>
    <p:extLst>
      <p:ext uri="{BB962C8B-B14F-4D97-AF65-F5344CB8AC3E}">
        <p14:creationId xmlns:p14="http://schemas.microsoft.com/office/powerpoint/2010/main" val="341160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テキスト">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0CC3474-811F-B342-9D29-E222B00B2A79}" type="slidenum">
              <a:rPr lang="en-US" smtClean="0"/>
              <a:pPr/>
              <a:t>‹#›</a:t>
            </a:fld>
            <a:endParaRPr lang="en-US" dirty="0"/>
          </a:p>
        </p:txBody>
      </p:sp>
      <p:sp>
        <p:nvSpPr>
          <p:cNvPr id="6" name="Text Placeholder 10"/>
          <p:cNvSpPr>
            <a:spLocks noGrp="1"/>
          </p:cNvSpPr>
          <p:nvPr>
            <p:ph type="body" sz="quarter" idx="13" hasCustomPrompt="1"/>
          </p:nvPr>
        </p:nvSpPr>
        <p:spPr>
          <a:xfrm>
            <a:off x="432000" y="895534"/>
            <a:ext cx="8280000" cy="432000"/>
          </a:xfrm>
          <a:prstGeom prst="rect">
            <a:avLst/>
          </a:prstGeom>
        </p:spPr>
        <p:txBody>
          <a:bodyPr lIns="0" tIns="0" rIns="0" bIns="0">
            <a:normAutofit/>
          </a:bodyPr>
          <a:lstStyle>
            <a:lvl1pPr marL="0" indent="0">
              <a:lnSpc>
                <a:spcPct val="100000"/>
              </a:lnSpc>
              <a:spcBef>
                <a:spcPts val="750"/>
              </a:spcBef>
              <a:buNone/>
              <a:tabLst/>
              <a:defRPr sz="1400">
                <a:solidFill>
                  <a:schemeClr val="tx1"/>
                </a:solidFill>
                <a:latin typeface="BIZ UDPゴシック" panose="020B0400000000000000" pitchFamily="50" charset="-128"/>
                <a:ea typeface="BIZ UDPゴシック" panose="020B0400000000000000" pitchFamily="50" charset="-128"/>
              </a:defRPr>
            </a:lvl1pPr>
            <a:lvl2pPr marL="194400" indent="-194400">
              <a:lnSpc>
                <a:spcPct val="100000"/>
              </a:lnSpc>
              <a:buClrTx/>
              <a:tabLst/>
              <a:defRPr sz="1400">
                <a:solidFill>
                  <a:schemeClr val="tx1"/>
                </a:solidFill>
              </a:defRPr>
            </a:lvl2pPr>
            <a:lvl3pPr marL="378000" indent="-172800">
              <a:lnSpc>
                <a:spcPct val="100000"/>
              </a:lnSpc>
              <a:buClrTx/>
              <a:buFont typeface="Arial" panose="020B0604020202020204" pitchFamily="34" charset="0"/>
              <a:buChar char="‒"/>
              <a:tabLst/>
              <a:defRPr sz="1400">
                <a:solidFill>
                  <a:schemeClr val="tx1"/>
                </a:solidFill>
              </a:defRPr>
            </a:lvl3pPr>
            <a:lvl4pPr marL="532210" indent="-173831">
              <a:lnSpc>
                <a:spcPct val="100000"/>
              </a:lnSpc>
              <a:buClrTx/>
              <a:tabLst/>
              <a:defRPr sz="1200">
                <a:solidFill>
                  <a:schemeClr val="tx1"/>
                </a:solidFill>
              </a:defRPr>
            </a:lvl4pPr>
            <a:lvl5pPr marL="710804" indent="-171450">
              <a:lnSpc>
                <a:spcPct val="100000"/>
              </a:lnSpc>
              <a:buClrTx/>
              <a:buFont typeface="Arial" panose="020B0604020202020204" pitchFamily="34" charset="0"/>
              <a:buChar char="‒"/>
              <a:tabLst/>
              <a:defRPr sz="1200">
                <a:solidFill>
                  <a:schemeClr val="tx1"/>
                </a:solidFill>
              </a:defRPr>
            </a:lvl5pPr>
          </a:lstStyle>
          <a:p>
            <a:r>
              <a:rPr lang="ja-JP" altLang="en-US" dirty="0"/>
              <a:t>マスター テキストの書式設定 </a:t>
            </a:r>
            <a:r>
              <a:rPr lang="en-US" altLang="ja-JP" dirty="0"/>
              <a:t>14pt</a:t>
            </a:r>
            <a:endParaRPr lang="ja-JP" altLang="en-US" dirty="0"/>
          </a:p>
        </p:txBody>
      </p:sp>
      <p:sp>
        <p:nvSpPr>
          <p:cNvPr id="2" name="タイトル 1"/>
          <p:cNvSpPr>
            <a:spLocks noGrp="1"/>
          </p:cNvSpPr>
          <p:nvPr>
            <p:ph type="title" hasCustomPrompt="1"/>
          </p:nvPr>
        </p:nvSpPr>
        <p:spPr>
          <a:xfrm>
            <a:off x="431998" y="288000"/>
            <a:ext cx="6408000" cy="432000"/>
          </a:xfrm>
        </p:spPr>
        <p:txBody>
          <a:bodyPr>
            <a:normAutofit/>
          </a:bodyPr>
          <a:lstStyle>
            <a:lvl1pPr>
              <a:defRPr sz="2000">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 </a:t>
            </a:r>
            <a:r>
              <a:rPr kumimoji="1" lang="en-US" altLang="ja-JP" dirty="0"/>
              <a:t>20pt</a:t>
            </a:r>
            <a:endParaRPr kumimoji="1" lang="ja-JP" altLang="en-US" dirty="0"/>
          </a:p>
        </p:txBody>
      </p:sp>
      <p:sp>
        <p:nvSpPr>
          <p:cNvPr id="5" name="テキスト プレースホルダー 5">
            <a:extLst>
              <a:ext uri="{FF2B5EF4-FFF2-40B4-BE49-F238E27FC236}">
                <a16:creationId xmlns:a16="http://schemas.microsoft.com/office/drawing/2014/main" id="{E586CBC2-0FF5-4805-8653-0C159242CB06}"/>
              </a:ext>
            </a:extLst>
          </p:cNvPr>
          <p:cNvSpPr>
            <a:spLocks noGrp="1"/>
          </p:cNvSpPr>
          <p:nvPr>
            <p:ph idx="1"/>
          </p:nvPr>
        </p:nvSpPr>
        <p:spPr>
          <a:xfrm>
            <a:off x="431998" y="1379084"/>
            <a:ext cx="8280000" cy="3280898"/>
          </a:xfrm>
          <a:prstGeom prst="rect">
            <a:avLst/>
          </a:prstGeom>
        </p:spPr>
        <p:txBody>
          <a:bodyPr vert="horz" lIns="0" tIns="0" rIns="0" bIns="0" rtlCol="0">
            <a:normAutofit/>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4" name="図 3">
            <a:extLst>
              <a:ext uri="{FF2B5EF4-FFF2-40B4-BE49-F238E27FC236}">
                <a16:creationId xmlns:a16="http://schemas.microsoft.com/office/drawing/2014/main" id="{C9838A94-0ED4-F4CA-16F5-FCE46BD54E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943" y="245763"/>
            <a:ext cx="1620000" cy="478496"/>
          </a:xfrm>
          <a:prstGeom prst="rect">
            <a:avLst/>
          </a:prstGeom>
        </p:spPr>
      </p:pic>
    </p:spTree>
    <p:extLst>
      <p:ext uri="{BB962C8B-B14F-4D97-AF65-F5344CB8AC3E}">
        <p14:creationId xmlns:p14="http://schemas.microsoft.com/office/powerpoint/2010/main" val="177644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bg2"/>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87B4744-EC35-4D45-9EC7-0BD30585B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 y="280"/>
            <a:ext cx="9143502" cy="5143220"/>
          </a:xfrm>
          <a:prstGeom prst="rect">
            <a:avLst/>
          </a:prstGeom>
        </p:spPr>
      </p:pic>
      <p:sp>
        <p:nvSpPr>
          <p:cNvPr id="9" name="Title 3"/>
          <p:cNvSpPr>
            <a:spLocks noGrp="1"/>
          </p:cNvSpPr>
          <p:nvPr>
            <p:ph type="title"/>
          </p:nvPr>
        </p:nvSpPr>
        <p:spPr>
          <a:xfrm>
            <a:off x="432000" y="1563638"/>
            <a:ext cx="8280000" cy="432000"/>
          </a:xfrm>
          <a:prstGeom prst="rect">
            <a:avLst/>
          </a:prstGeom>
        </p:spPr>
        <p:txBody>
          <a:bodyPr lIns="0" tIns="0" rIns="0" bIns="0" anchor="b" anchorCtr="0">
            <a:normAutofit/>
          </a:bodyPr>
          <a:lstStyle>
            <a:lvl1pPr algn="ctr">
              <a:spcBef>
                <a:spcPts val="0"/>
              </a:spcBef>
              <a:defRPr sz="3200">
                <a:solidFill>
                  <a:schemeClr val="bg1"/>
                </a:solidFill>
                <a:latin typeface="BIZ UDPゴシック" panose="020B0400000000000000" pitchFamily="50" charset="-128"/>
                <a:ea typeface="BIZ UDPゴシック" panose="020B0400000000000000" pitchFamily="50" charset="-128"/>
              </a:defRPr>
            </a:lvl1pPr>
          </a:lstStyle>
          <a:p>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userDrawn="1"/>
        </p:nvSpPr>
        <p:spPr>
          <a:xfrm>
            <a:off x="432002" y="2922046"/>
            <a:ext cx="6660278" cy="246221"/>
          </a:xfrm>
          <a:prstGeom prst="rect">
            <a:avLst/>
          </a:prstGeom>
          <a:noFill/>
          <a:ln w="3175">
            <a:noFill/>
            <a:miter lim="800000"/>
            <a:headEnd/>
            <a:tailEnd/>
          </a:ln>
        </p:spPr>
        <p:txBody>
          <a:bodyPr wrap="square" lIns="0" tIns="0" rIns="0" bIns="0">
            <a:spAutoFit/>
          </a:bodyPr>
          <a:lstStyle/>
          <a:p>
            <a:pPr defTabSz="987425" fontAlgn="auto">
              <a:spcBef>
                <a:spcPct val="0"/>
              </a:spcBef>
              <a:spcAft>
                <a:spcPct val="0"/>
              </a:spcAft>
            </a:pPr>
            <a:endParaRPr lang="en-US" altLang="zh-CN" sz="1600" dirty="0">
              <a:solidFill>
                <a:prstClr val="black"/>
              </a:solidFill>
              <a:latin typeface="游ゴシック" panose="020B0400000000000000" pitchFamily="50" charset="-128"/>
              <a:ea typeface="游ゴシック" panose="020B0400000000000000" pitchFamily="50" charset="-128"/>
              <a:cs typeface="Arial" pitchFamily="34" charset="0"/>
            </a:endParaRPr>
          </a:p>
        </p:txBody>
      </p:sp>
      <p:sp>
        <p:nvSpPr>
          <p:cNvPr id="23" name="サブタイトル 3"/>
          <p:cNvSpPr>
            <a:spLocks noGrp="1"/>
          </p:cNvSpPr>
          <p:nvPr>
            <p:ph type="subTitle" idx="1" hasCustomPrompt="1"/>
          </p:nvPr>
        </p:nvSpPr>
        <p:spPr>
          <a:xfrm>
            <a:off x="432000" y="2030484"/>
            <a:ext cx="8280000" cy="360000"/>
          </a:xfrm>
        </p:spPr>
        <p:txBody>
          <a:bodyPr lIns="0" tIns="0" rIns="0" bIns="0">
            <a:normAutofit/>
          </a:bodyPr>
          <a:lstStyle>
            <a:lvl1pPr marL="0" indent="0" algn="ctr">
              <a:spcBef>
                <a:spcPts val="0"/>
              </a:spcBef>
              <a:buNone/>
              <a:defRPr sz="2000" baseline="0">
                <a:solidFill>
                  <a:schemeClr val="bg1"/>
                </a:solidFill>
                <a:latin typeface="BIZ UDPゴシック" panose="020B0400000000000000" pitchFamily="50" charset="-128"/>
                <a:ea typeface="BIZ UDPゴシック" panose="020B0400000000000000" pitchFamily="50" charset="-128"/>
              </a:defRPr>
            </a:lvl1pPr>
          </a:lstStyle>
          <a:p>
            <a:r>
              <a:rPr lang="ja-JP" altLang="en-US" dirty="0"/>
              <a:t>マスター サブタイトルの書式設定 </a:t>
            </a:r>
            <a:r>
              <a:rPr lang="en-US" altLang="ja-JP" dirty="0"/>
              <a:t>16pt</a:t>
            </a:r>
            <a:endParaRPr lang="ja-JP" altLang="en-US" dirty="0"/>
          </a:p>
        </p:txBody>
      </p:sp>
    </p:spTree>
    <p:extLst>
      <p:ext uri="{BB962C8B-B14F-4D97-AF65-F5344CB8AC3E}">
        <p14:creationId xmlns:p14="http://schemas.microsoft.com/office/powerpoint/2010/main" val="311626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 スライド">
    <p:bg>
      <p:bgPr>
        <a:solidFill>
          <a:schemeClr val="tx1"/>
        </a:solid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467544" y="2176952"/>
            <a:ext cx="7740400" cy="432000"/>
          </a:xfrm>
          <a:prstGeom prst="rect">
            <a:avLst/>
          </a:prstGeom>
        </p:spPr>
        <p:txBody>
          <a:bodyPr lIns="0" tIns="0" rIns="0" bIns="0" anchor="b" anchorCtr="0">
            <a:normAutofit/>
          </a:bodyPr>
          <a:lstStyle>
            <a:lvl1pPr>
              <a:spcBef>
                <a:spcPts val="0"/>
              </a:spcBef>
              <a:defRPr sz="2600">
                <a:solidFill>
                  <a:schemeClr val="bg1"/>
                </a:solidFill>
                <a:latin typeface="BIZ UDPゴシック" panose="020B0400000000000000" pitchFamily="50" charset="-128"/>
                <a:ea typeface="BIZ UDPゴシック" panose="020B0400000000000000" pitchFamily="50" charset="-128"/>
              </a:defRPr>
            </a:lvl1pPr>
          </a:lstStyle>
          <a:p>
            <a:endParaRPr kumimoji="1" lang="ja-JP" altLang="en-US" dirty="0">
              <a:latin typeface="Arial" panose="020B0604020202020204" pitchFamily="34" charset="0"/>
              <a:cs typeface="Arial" panose="020B0604020202020204" pitchFamily="34" charset="0"/>
            </a:endParaRPr>
          </a:p>
        </p:txBody>
      </p:sp>
      <p:sp>
        <p:nvSpPr>
          <p:cNvPr id="23" name="サブタイトル 3"/>
          <p:cNvSpPr>
            <a:spLocks noGrp="1"/>
          </p:cNvSpPr>
          <p:nvPr>
            <p:ph type="subTitle" idx="1" hasCustomPrompt="1"/>
          </p:nvPr>
        </p:nvSpPr>
        <p:spPr>
          <a:xfrm>
            <a:off x="971600" y="2643798"/>
            <a:ext cx="7236344" cy="360000"/>
          </a:xfrm>
        </p:spPr>
        <p:txBody>
          <a:bodyPr lIns="0" tIns="0" rIns="0" bIns="0">
            <a:normAutofit/>
          </a:bodyPr>
          <a:lstStyle>
            <a:lvl1pPr marL="0" indent="0">
              <a:spcBef>
                <a:spcPts val="0"/>
              </a:spcBef>
              <a:buNone/>
              <a:defRPr sz="1600" baseline="0">
                <a:solidFill>
                  <a:schemeClr val="bg1"/>
                </a:solidFill>
                <a:latin typeface="BIZ UDPゴシック" panose="020B0400000000000000" pitchFamily="50" charset="-128"/>
                <a:ea typeface="BIZ UDPゴシック" panose="020B0400000000000000" pitchFamily="50" charset="-128"/>
              </a:defRPr>
            </a:lvl1pPr>
          </a:lstStyle>
          <a:p>
            <a:r>
              <a:rPr lang="ja-JP" altLang="en-US" dirty="0"/>
              <a:t>マスター サブタイトルの書式設定 </a:t>
            </a:r>
            <a:r>
              <a:rPr lang="en-US" altLang="ja-JP" dirty="0"/>
              <a:t>16pt</a:t>
            </a:r>
            <a:endParaRPr lang="ja-JP" altLang="en-US" dirty="0"/>
          </a:p>
        </p:txBody>
      </p:sp>
      <p:sp>
        <p:nvSpPr>
          <p:cNvPr id="3" name="テキスト プレースホルダー 2">
            <a:extLst>
              <a:ext uri="{FF2B5EF4-FFF2-40B4-BE49-F238E27FC236}">
                <a16:creationId xmlns:a16="http://schemas.microsoft.com/office/drawing/2014/main" id="{E7332C12-C535-4C0E-85F6-09AFE7577D5D}"/>
              </a:ext>
            </a:extLst>
          </p:cNvPr>
          <p:cNvSpPr>
            <a:spLocks noGrp="1"/>
          </p:cNvSpPr>
          <p:nvPr>
            <p:ph type="body" sz="quarter" idx="10"/>
          </p:nvPr>
        </p:nvSpPr>
        <p:spPr>
          <a:xfrm>
            <a:off x="3132138" y="3363838"/>
            <a:ext cx="2879725" cy="865188"/>
          </a:xfrm>
        </p:spPr>
        <p:txBody>
          <a:bodyPr/>
          <a:lstStyle>
            <a:lvl1pPr>
              <a:defRPr>
                <a:solidFill>
                  <a:schemeClr val="bg1"/>
                </a:solidFill>
                <a:latin typeface="BIZ UDPゴシック" panose="020B0400000000000000" pitchFamily="50" charset="-128"/>
                <a:ea typeface="BIZ UDPゴシック" panose="020B0400000000000000" pitchFamily="50" charset="-128"/>
              </a:defRPr>
            </a:lvl1pPr>
            <a:lvl2pPr>
              <a:defRPr>
                <a:solidFill>
                  <a:schemeClr val="bg1"/>
                </a:solidFill>
                <a:latin typeface="BIZ UDPゴシック" panose="020B0400000000000000" pitchFamily="50" charset="-128"/>
                <a:ea typeface="BIZ UDPゴシック" panose="020B0400000000000000" pitchFamily="50" charset="-128"/>
              </a:defRPr>
            </a:lvl2pPr>
            <a:lvl3pPr>
              <a:defRPr>
                <a:solidFill>
                  <a:schemeClr val="bg1"/>
                </a:solidFill>
                <a:latin typeface="BIZ UDPゴシック" panose="020B0400000000000000" pitchFamily="50" charset="-128"/>
                <a:ea typeface="BIZ UDPゴシック" panose="020B0400000000000000" pitchFamily="50" charset="-128"/>
              </a:defRPr>
            </a:lvl3pPr>
            <a:lvl4pPr>
              <a:defRPr>
                <a:solidFill>
                  <a:schemeClr val="bg1"/>
                </a:solidFill>
                <a:latin typeface="BIZ UDPゴシック" panose="020B0400000000000000" pitchFamily="50" charset="-128"/>
                <a:ea typeface="BIZ UDPゴシック" panose="020B0400000000000000" pitchFamily="50" charset="-128"/>
              </a:defRPr>
            </a:lvl4pPr>
            <a:lvl5pPr>
              <a:defRPr>
                <a:solidFill>
                  <a:schemeClr val="bg1"/>
                </a:solidFill>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19366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セクション スライド">
    <p:bg>
      <p:bgPr>
        <a:solidFill>
          <a:schemeClr val="tx1"/>
        </a:solid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432000" y="3211200"/>
            <a:ext cx="8280000" cy="432000"/>
          </a:xfrm>
          <a:prstGeom prst="rect">
            <a:avLst/>
          </a:prstGeom>
        </p:spPr>
        <p:txBody>
          <a:bodyPr lIns="0" tIns="0" rIns="0" bIns="0" anchor="b" anchorCtr="0">
            <a:normAutofit/>
          </a:bodyPr>
          <a:lstStyle>
            <a:lvl1pPr>
              <a:spcBef>
                <a:spcPts val="0"/>
              </a:spcBef>
              <a:defRPr sz="2600">
                <a:solidFill>
                  <a:schemeClr val="bg1"/>
                </a:solidFill>
                <a:latin typeface="BIZ UDPゴシック" panose="020B0400000000000000" pitchFamily="50" charset="-128"/>
                <a:ea typeface="BIZ UDPゴシック" panose="020B0400000000000000" pitchFamily="50" charset="-128"/>
              </a:defRPr>
            </a:lvl1pPr>
          </a:lstStyle>
          <a:p>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userDrawn="1"/>
        </p:nvSpPr>
        <p:spPr>
          <a:xfrm>
            <a:off x="432002" y="2922046"/>
            <a:ext cx="6660278" cy="246221"/>
          </a:xfrm>
          <a:prstGeom prst="rect">
            <a:avLst/>
          </a:prstGeom>
          <a:noFill/>
          <a:ln w="3175">
            <a:noFill/>
            <a:miter lim="800000"/>
            <a:headEnd/>
            <a:tailEnd/>
          </a:ln>
        </p:spPr>
        <p:txBody>
          <a:bodyPr wrap="square" lIns="0" tIns="0" rIns="0" bIns="0">
            <a:spAutoFit/>
          </a:bodyPr>
          <a:lstStyle/>
          <a:p>
            <a:pPr defTabSz="987425" fontAlgn="auto">
              <a:spcBef>
                <a:spcPct val="0"/>
              </a:spcBef>
              <a:spcAft>
                <a:spcPct val="0"/>
              </a:spcAft>
            </a:pPr>
            <a:endParaRPr lang="en-US" altLang="zh-CN" sz="1600" dirty="0">
              <a:solidFill>
                <a:prstClr val="black"/>
              </a:solidFill>
              <a:latin typeface="BIZ UDPゴシック" panose="020B0400000000000000" pitchFamily="50" charset="-128"/>
              <a:ea typeface="BIZ UDPゴシック" panose="020B0400000000000000" pitchFamily="50" charset="-128"/>
              <a:cs typeface="Arial" pitchFamily="34" charset="0"/>
            </a:endParaRPr>
          </a:p>
        </p:txBody>
      </p:sp>
      <p:sp>
        <p:nvSpPr>
          <p:cNvPr id="23" name="サブタイトル 3"/>
          <p:cNvSpPr>
            <a:spLocks noGrp="1"/>
          </p:cNvSpPr>
          <p:nvPr>
            <p:ph type="subTitle" idx="1" hasCustomPrompt="1"/>
          </p:nvPr>
        </p:nvSpPr>
        <p:spPr>
          <a:xfrm>
            <a:off x="432000" y="3678046"/>
            <a:ext cx="8280000" cy="360000"/>
          </a:xfrm>
        </p:spPr>
        <p:txBody>
          <a:bodyPr lIns="0" tIns="0" rIns="0" bIns="0">
            <a:normAutofit/>
          </a:bodyPr>
          <a:lstStyle>
            <a:lvl1pPr marL="0" indent="0">
              <a:spcBef>
                <a:spcPts val="0"/>
              </a:spcBef>
              <a:buNone/>
              <a:defRPr sz="1600" baseline="0">
                <a:solidFill>
                  <a:schemeClr val="bg1"/>
                </a:solidFill>
                <a:latin typeface="BIZ UDPゴシック" panose="020B0400000000000000" pitchFamily="50" charset="-128"/>
                <a:ea typeface="BIZ UDPゴシック" panose="020B0400000000000000" pitchFamily="50" charset="-128"/>
              </a:defRPr>
            </a:lvl1pPr>
          </a:lstStyle>
          <a:p>
            <a:r>
              <a:rPr lang="ja-JP" altLang="en-US" dirty="0"/>
              <a:t>マスター サブタイトルの書式設定 </a:t>
            </a:r>
            <a:r>
              <a:rPr lang="en-US" altLang="ja-JP" dirty="0"/>
              <a:t>16pt</a:t>
            </a:r>
            <a:endParaRPr lang="ja-JP" altLang="en-US" dirty="0"/>
          </a:p>
        </p:txBody>
      </p:sp>
    </p:spTree>
    <p:extLst>
      <p:ext uri="{BB962C8B-B14F-4D97-AF65-F5344CB8AC3E}">
        <p14:creationId xmlns:p14="http://schemas.microsoft.com/office/powerpoint/2010/main" val="369013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扉_1">
    <p:spTree>
      <p:nvGrpSpPr>
        <p:cNvPr id="1" name=""/>
        <p:cNvGrpSpPr/>
        <p:nvPr/>
      </p:nvGrpSpPr>
      <p:grpSpPr>
        <a:xfrm>
          <a:off x="0" y="0"/>
          <a:ext cx="0" cy="0"/>
          <a:chOff x="0" y="0"/>
          <a:chExt cx="0" cy="0"/>
        </a:xfrm>
      </p:grpSpPr>
      <p:sp>
        <p:nvSpPr>
          <p:cNvPr id="5" name="Rectangle 5"/>
          <p:cNvSpPr/>
          <p:nvPr userDrawn="1"/>
        </p:nvSpPr>
        <p:spPr>
          <a:xfrm>
            <a:off x="432000" y="359999"/>
            <a:ext cx="4140000" cy="4392975"/>
          </a:xfrm>
          <a:prstGeom prst="rect">
            <a:avLst/>
          </a:prstGeom>
          <a:gradFill flip="none" rotWithShape="1">
            <a:gsLst>
              <a:gs pos="0">
                <a:schemeClr val="tx1"/>
              </a:gs>
              <a:gs pos="74000">
                <a:schemeClr val="tx1"/>
              </a:gs>
              <a:gs pos="92000">
                <a:schemeClr val="bg2"/>
              </a:gs>
              <a:gs pos="100000">
                <a:schemeClr val="bg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hasCustomPrompt="1"/>
          </p:nvPr>
        </p:nvSpPr>
        <p:spPr>
          <a:xfrm>
            <a:off x="648000" y="1490400"/>
            <a:ext cx="3708000" cy="1080000"/>
          </a:xfrm>
        </p:spPr>
        <p:txBody>
          <a:bodyPr anchor="b" anchorCtr="0"/>
          <a:lstStyle>
            <a:lvl1pPr>
              <a:defRPr>
                <a:solidFill>
                  <a:schemeClr val="bg1"/>
                </a:solidFill>
                <a:latin typeface="BIZ UDPゴシック" panose="020B0400000000000000" pitchFamily="50" charset="-128"/>
                <a:ea typeface="BIZ UDPゴシック" panose="020B0400000000000000" pitchFamily="50" charset="-128"/>
              </a:defRPr>
            </a:lvl1pPr>
          </a:lstStyle>
          <a:p>
            <a:r>
              <a:rPr lang="ja-JP" altLang="en-US" dirty="0"/>
              <a:t>マスター テキストの</a:t>
            </a:r>
            <a:br>
              <a:rPr lang="ja-JP" altLang="en-US" dirty="0"/>
            </a:br>
            <a:r>
              <a:rPr lang="ja-JP" altLang="en-US" dirty="0"/>
              <a:t>書式設定 </a:t>
            </a:r>
            <a:r>
              <a:rPr lang="en-US" altLang="ja-JP" dirty="0"/>
              <a:t>24pt</a:t>
            </a:r>
            <a:endParaRPr kumimoji="1" lang="ja-JP" altLang="en-US" dirty="0"/>
          </a:p>
        </p:txBody>
      </p:sp>
      <p:sp>
        <p:nvSpPr>
          <p:cNvPr id="3" name="スライド番号プレースホルダー 2"/>
          <p:cNvSpPr>
            <a:spLocks noGrp="1"/>
          </p:cNvSpPr>
          <p:nvPr>
            <p:ph type="sldNum" sz="quarter" idx="10"/>
          </p:nvPr>
        </p:nvSpPr>
        <p:spPr/>
        <p:txBody>
          <a:bodyPr/>
          <a:lstStyle>
            <a:lvl1pPr>
              <a:defRPr>
                <a:latin typeface="游ゴシック" panose="020B0400000000000000" pitchFamily="50" charset="-128"/>
                <a:ea typeface="游ゴシック" panose="020B0400000000000000" pitchFamily="50" charset="-128"/>
              </a:defRPr>
            </a:lvl1pPr>
          </a:lstStyle>
          <a:p>
            <a:fld id="{80CC3474-811F-B342-9D29-E222B00B2A79}" type="slidenum">
              <a:rPr lang="en-US" smtClean="0"/>
              <a:pPr/>
              <a:t>‹#›</a:t>
            </a:fld>
            <a:endParaRPr lang="en-US" dirty="0"/>
          </a:p>
        </p:txBody>
      </p:sp>
      <p:sp>
        <p:nvSpPr>
          <p:cNvPr id="8" name="テキスト プレースホルダー 7"/>
          <p:cNvSpPr>
            <a:spLocks noGrp="1"/>
          </p:cNvSpPr>
          <p:nvPr>
            <p:ph type="body" sz="quarter" idx="12" hasCustomPrompt="1"/>
          </p:nvPr>
        </p:nvSpPr>
        <p:spPr>
          <a:xfrm>
            <a:off x="648000" y="2643758"/>
            <a:ext cx="3708000" cy="431800"/>
          </a:xfrm>
        </p:spPr>
        <p:txBody>
          <a:bodyPr>
            <a:normAutofit/>
          </a:bodyPr>
          <a:lstStyle>
            <a:lvl1pPr>
              <a:spcBef>
                <a:spcPts val="0"/>
              </a:spcBef>
              <a:defRPr sz="1600" baseline="0">
                <a:solidFill>
                  <a:schemeClr val="bg1"/>
                </a:solidFill>
                <a:latin typeface="BIZ UDPゴシック" panose="020B0400000000000000" pitchFamily="50" charset="-128"/>
                <a:ea typeface="BIZ UDPゴシック" panose="020B0400000000000000" pitchFamily="50" charset="-128"/>
              </a:defRPr>
            </a:lvl1pPr>
          </a:lstStyle>
          <a:p>
            <a:r>
              <a:rPr lang="ja-JP" altLang="en-US" dirty="0"/>
              <a:t>マスター サブタイトルの書式設定 </a:t>
            </a:r>
            <a:r>
              <a:rPr lang="en-US" altLang="ja-JP" dirty="0"/>
              <a:t>16pt</a:t>
            </a:r>
            <a:endParaRPr lang="ja-JP" altLang="en-US" dirty="0"/>
          </a:p>
        </p:txBody>
      </p:sp>
    </p:spTree>
    <p:extLst>
      <p:ext uri="{BB962C8B-B14F-4D97-AF65-F5344CB8AC3E}">
        <p14:creationId xmlns:p14="http://schemas.microsoft.com/office/powerpoint/2010/main" val="399262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最終ページ">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D49B68B-6540-496D-98BD-D07A43BAE3BA}"/>
              </a:ext>
            </a:extLst>
          </p:cNvPr>
          <p:cNvSpPr/>
          <p:nvPr userDrawn="1"/>
        </p:nvSpPr>
        <p:spPr>
          <a:xfrm>
            <a:off x="2843808" y="1995686"/>
            <a:ext cx="3168352"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游ゴシック" panose="020B0400000000000000" pitchFamily="50" charset="-128"/>
                <a:ea typeface="游ゴシック" panose="020B0400000000000000" pitchFamily="50" charset="-128"/>
              </a:rPr>
              <a:t>EOF</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3619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93243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テキスト">
  <p:cSld name="2_タイトルとテキスト">
    <p:spTree>
      <p:nvGrpSpPr>
        <p:cNvPr id="1" name="Shape 14"/>
        <p:cNvGrpSpPr/>
        <p:nvPr/>
      </p:nvGrpSpPr>
      <p:grpSpPr>
        <a:xfrm>
          <a:off x="0" y="0"/>
          <a:ext cx="0" cy="0"/>
          <a:chOff x="0" y="0"/>
          <a:chExt cx="0" cy="0"/>
        </a:xfrm>
      </p:grpSpPr>
      <p:sp>
        <p:nvSpPr>
          <p:cNvPr id="15" name="Google Shape;15;p30"/>
          <p:cNvSpPr txBox="1">
            <a:spLocks noGrp="1"/>
          </p:cNvSpPr>
          <p:nvPr>
            <p:ph type="sldNum" idx="12"/>
          </p:nvPr>
        </p:nvSpPr>
        <p:spPr>
          <a:xfrm>
            <a:off x="8743346" y="4948014"/>
            <a:ext cx="365158" cy="123111"/>
          </a:xfrm>
          <a:prstGeom prst="rect">
            <a:avLst/>
          </a:prstGeom>
          <a:noFill/>
          <a:ln>
            <a:noFill/>
          </a:ln>
        </p:spPr>
        <p:txBody>
          <a:bodyPr spcFirstLastPara="1" wrap="square" lIns="0" tIns="0" rIns="0" bIns="0" anchor="ctr" anchorCtr="0">
            <a:spAutoFit/>
          </a:bodyPr>
          <a:lstStyle>
            <a:lvl1pPr marL="0" lvl="0" indent="0" algn="ctr">
              <a:spcBef>
                <a:spcPts val="0"/>
              </a:spcBef>
              <a:buNone/>
              <a:defRPr sz="800" b="0" i="0" u="none" strike="noStrike" cap="none">
                <a:solidFill>
                  <a:schemeClr val="dk1"/>
                </a:solidFill>
                <a:latin typeface="BIZ UDPゴシック" panose="020B0400000000000000" pitchFamily="50" charset="-128"/>
                <a:ea typeface="BIZ UDPゴシック" panose="020B0400000000000000" pitchFamily="50" charset="-128"/>
                <a:cs typeface="Arial"/>
                <a:sym typeface="Arial"/>
              </a:defRPr>
            </a:lvl1pPr>
            <a:lvl2pPr marL="0" lvl="1" indent="0" algn="ctr">
              <a:spcBef>
                <a:spcPts val="0"/>
              </a:spcBef>
              <a:buNone/>
              <a:defRPr sz="800" b="0" i="0" u="none" strike="noStrike" cap="none">
                <a:solidFill>
                  <a:schemeClr val="dk1"/>
                </a:solidFill>
                <a:latin typeface="Arial"/>
                <a:ea typeface="Arial"/>
                <a:cs typeface="Arial"/>
                <a:sym typeface="Arial"/>
              </a:defRPr>
            </a:lvl2pPr>
            <a:lvl3pPr marL="0" lvl="2" indent="0" algn="ctr">
              <a:spcBef>
                <a:spcPts val="0"/>
              </a:spcBef>
              <a:buNone/>
              <a:defRPr sz="800" b="0" i="0" u="none" strike="noStrike" cap="none">
                <a:solidFill>
                  <a:schemeClr val="dk1"/>
                </a:solidFill>
                <a:latin typeface="Arial"/>
                <a:ea typeface="Arial"/>
                <a:cs typeface="Arial"/>
                <a:sym typeface="Arial"/>
              </a:defRPr>
            </a:lvl3pPr>
            <a:lvl4pPr marL="0" lvl="3" indent="0" algn="ctr">
              <a:spcBef>
                <a:spcPts val="0"/>
              </a:spcBef>
              <a:buNone/>
              <a:defRPr sz="800" b="0" i="0" u="none" strike="noStrike" cap="none">
                <a:solidFill>
                  <a:schemeClr val="dk1"/>
                </a:solidFill>
                <a:latin typeface="Arial"/>
                <a:ea typeface="Arial"/>
                <a:cs typeface="Arial"/>
                <a:sym typeface="Arial"/>
              </a:defRPr>
            </a:lvl4pPr>
            <a:lvl5pPr marL="0" lvl="4" indent="0" algn="ctr">
              <a:spcBef>
                <a:spcPts val="0"/>
              </a:spcBef>
              <a:buNone/>
              <a:defRPr sz="800" b="0" i="0" u="none" strike="noStrike" cap="none">
                <a:solidFill>
                  <a:schemeClr val="dk1"/>
                </a:solidFill>
                <a:latin typeface="Arial"/>
                <a:ea typeface="Arial"/>
                <a:cs typeface="Arial"/>
                <a:sym typeface="Arial"/>
              </a:defRPr>
            </a:lvl5pPr>
            <a:lvl6pPr marL="0" lvl="5" indent="0" algn="ctr">
              <a:spcBef>
                <a:spcPts val="0"/>
              </a:spcBef>
              <a:buNone/>
              <a:defRPr sz="800" b="0" i="0" u="none" strike="noStrike" cap="none">
                <a:solidFill>
                  <a:schemeClr val="dk1"/>
                </a:solidFill>
                <a:latin typeface="Arial"/>
                <a:ea typeface="Arial"/>
                <a:cs typeface="Arial"/>
                <a:sym typeface="Arial"/>
              </a:defRPr>
            </a:lvl6pPr>
            <a:lvl7pPr marL="0" lvl="6" indent="0" algn="ctr">
              <a:spcBef>
                <a:spcPts val="0"/>
              </a:spcBef>
              <a:buNone/>
              <a:defRPr sz="800" b="0" i="0" u="none" strike="noStrike" cap="none">
                <a:solidFill>
                  <a:schemeClr val="dk1"/>
                </a:solidFill>
                <a:latin typeface="Arial"/>
                <a:ea typeface="Arial"/>
                <a:cs typeface="Arial"/>
                <a:sym typeface="Arial"/>
              </a:defRPr>
            </a:lvl7pPr>
            <a:lvl8pPr marL="0" lvl="7" indent="0" algn="ctr">
              <a:spcBef>
                <a:spcPts val="0"/>
              </a:spcBef>
              <a:buNone/>
              <a:defRPr sz="800" b="0" i="0" u="none" strike="noStrike" cap="none">
                <a:solidFill>
                  <a:schemeClr val="dk1"/>
                </a:solidFill>
                <a:latin typeface="Arial"/>
                <a:ea typeface="Arial"/>
                <a:cs typeface="Arial"/>
                <a:sym typeface="Arial"/>
              </a:defRPr>
            </a:lvl8pPr>
            <a:lvl9pPr marL="0" lvl="8" indent="0" algn="ctr">
              <a:spcBef>
                <a:spcPts val="0"/>
              </a:spcBef>
              <a:buNone/>
              <a:defRPr sz="800" b="0" i="0" u="none" strike="noStrike" cap="none">
                <a:solidFill>
                  <a:schemeClr val="dk1"/>
                </a:solidFill>
                <a:latin typeface="Arial"/>
                <a:ea typeface="Arial"/>
                <a:cs typeface="Arial"/>
                <a:sym typeface="Arial"/>
              </a:defRPr>
            </a:lvl9pPr>
          </a:lstStyle>
          <a:p>
            <a:fld id="{00000000-1234-1234-1234-123412341234}" type="slidenum">
              <a:rPr lang="en-US" altLang="ja-JP" smtClean="0"/>
              <a:pPr/>
              <a:t>‹#›</a:t>
            </a:fld>
            <a:endParaRPr lang="ja-JP" altLang="en-US"/>
          </a:p>
        </p:txBody>
      </p:sp>
      <p:sp>
        <p:nvSpPr>
          <p:cNvPr id="16" name="Google Shape;16;p30"/>
          <p:cNvSpPr txBox="1">
            <a:spLocks noGrp="1"/>
          </p:cNvSpPr>
          <p:nvPr>
            <p:ph type="body" idx="1"/>
          </p:nvPr>
        </p:nvSpPr>
        <p:spPr>
          <a:xfrm>
            <a:off x="432000" y="895534"/>
            <a:ext cx="8280000" cy="432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50"/>
              </a:spcBef>
              <a:spcAft>
                <a:spcPts val="0"/>
              </a:spcAft>
              <a:buSzPts val="1400"/>
              <a:buNone/>
              <a:defRPr sz="1400">
                <a:solidFill>
                  <a:schemeClr val="dk1"/>
                </a:solidFill>
                <a:latin typeface="BIZ UDPゴシック" panose="020B0400000000000000" pitchFamily="50" charset="-128"/>
                <a:ea typeface="BIZ UDPゴシック" panose="020B0400000000000000" pitchFamily="50" charset="-128"/>
                <a:cs typeface="Arial"/>
                <a:sym typeface="Arial"/>
              </a:defRPr>
            </a:lvl1pPr>
            <a:lvl2pPr marL="914400" lvl="1" indent="-317500" algn="l">
              <a:lnSpc>
                <a:spcPct val="100000"/>
              </a:lnSpc>
              <a:spcBef>
                <a:spcPts val="375"/>
              </a:spcBef>
              <a:spcAft>
                <a:spcPts val="0"/>
              </a:spcAft>
              <a:buClr>
                <a:schemeClr val="dk1"/>
              </a:buClr>
              <a:buSzPts val="1400"/>
              <a:buChar char="•"/>
              <a:defRPr sz="1400">
                <a:solidFill>
                  <a:schemeClr val="dk1"/>
                </a:solidFill>
              </a:defRPr>
            </a:lvl2pPr>
            <a:lvl3pPr marL="1371600" lvl="2" indent="-317500" algn="l">
              <a:lnSpc>
                <a:spcPct val="100000"/>
              </a:lnSpc>
              <a:spcBef>
                <a:spcPts val="375"/>
              </a:spcBef>
              <a:spcAft>
                <a:spcPts val="0"/>
              </a:spcAft>
              <a:buClr>
                <a:schemeClr val="dk1"/>
              </a:buClr>
              <a:buSzPts val="1400"/>
              <a:buFont typeface="Arial"/>
              <a:buChar char="‒"/>
              <a:defRPr sz="1400">
                <a:solidFill>
                  <a:schemeClr val="dk1"/>
                </a:solidFill>
              </a:defRPr>
            </a:lvl3pPr>
            <a:lvl4pPr marL="1828800" lvl="3" indent="-304800" algn="l">
              <a:lnSpc>
                <a:spcPct val="100000"/>
              </a:lnSpc>
              <a:spcBef>
                <a:spcPts val="375"/>
              </a:spcBef>
              <a:spcAft>
                <a:spcPts val="0"/>
              </a:spcAft>
              <a:buClr>
                <a:schemeClr val="dk1"/>
              </a:buClr>
              <a:buSzPts val="1200"/>
              <a:buChar char="•"/>
              <a:defRPr sz="1200">
                <a:solidFill>
                  <a:schemeClr val="dk1"/>
                </a:solidFill>
              </a:defRPr>
            </a:lvl4pPr>
            <a:lvl5pPr marL="2286000" lvl="4" indent="-304800" algn="l">
              <a:lnSpc>
                <a:spcPct val="100000"/>
              </a:lnSpc>
              <a:spcBef>
                <a:spcPts val="375"/>
              </a:spcBef>
              <a:spcAft>
                <a:spcPts val="0"/>
              </a:spcAft>
              <a:buClr>
                <a:schemeClr val="dk1"/>
              </a:buClr>
              <a:buSzPts val="1200"/>
              <a:buFont typeface="Arial"/>
              <a:buChar char="‒"/>
              <a:defRPr sz="12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 name="Google Shape;17;p30"/>
          <p:cNvSpPr txBox="1">
            <a:spLocks noGrp="1"/>
          </p:cNvSpPr>
          <p:nvPr>
            <p:ph type="title"/>
          </p:nvPr>
        </p:nvSpPr>
        <p:spPr>
          <a:xfrm>
            <a:off x="431998" y="288000"/>
            <a:ext cx="6408000" cy="432000"/>
          </a:xfrm>
          <a:prstGeom prst="rect">
            <a:avLst/>
          </a:prstGeom>
          <a:noFill/>
          <a:ln>
            <a:noFill/>
          </a:ln>
        </p:spPr>
        <p:txBody>
          <a:bodyPr spcFirstLastPara="1" wrap="square" lIns="0" tIns="0" rIns="0" bIns="10800" anchor="b" anchorCtr="0">
            <a:normAutofit/>
          </a:bodyPr>
          <a:lstStyle>
            <a:lvl1pPr lvl="0" algn="l">
              <a:lnSpc>
                <a:spcPct val="100000"/>
              </a:lnSpc>
              <a:spcBef>
                <a:spcPts val="0"/>
              </a:spcBef>
              <a:spcAft>
                <a:spcPts val="0"/>
              </a:spcAft>
              <a:buClr>
                <a:schemeClr val="dk1"/>
              </a:buClr>
              <a:buSzPts val="2000"/>
              <a:buFont typeface="Arial"/>
              <a:buNone/>
              <a:defRPr sz="2000">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0"/>
          <p:cNvSpPr txBox="1">
            <a:spLocks noGrp="1"/>
          </p:cNvSpPr>
          <p:nvPr>
            <p:ph type="body" idx="2"/>
          </p:nvPr>
        </p:nvSpPr>
        <p:spPr>
          <a:xfrm>
            <a:off x="431998" y="1379084"/>
            <a:ext cx="8280000" cy="32808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50"/>
              </a:spcBef>
              <a:spcAft>
                <a:spcPts val="0"/>
              </a:spcAft>
              <a:buSzPts val="1600"/>
              <a:buNone/>
              <a:defRPr>
                <a:latin typeface="BIZ UDPゴシック" panose="020B0400000000000000" pitchFamily="50" charset="-128"/>
                <a:ea typeface="BIZ UDPゴシック" panose="020B0400000000000000" pitchFamily="50" charset="-128"/>
                <a:cs typeface="Arial"/>
                <a:sym typeface="Arial"/>
              </a:defRPr>
            </a:lvl1pPr>
            <a:lvl2pPr marL="914400" lvl="1" indent="-317500" algn="l">
              <a:lnSpc>
                <a:spcPct val="100000"/>
              </a:lnSpc>
              <a:spcBef>
                <a:spcPts val="375"/>
              </a:spcBef>
              <a:spcAft>
                <a:spcPts val="0"/>
              </a:spcAft>
              <a:buSzPts val="1400"/>
              <a:buChar char="•"/>
              <a:defRPr>
                <a:latin typeface="Arial"/>
                <a:ea typeface="Arial"/>
                <a:cs typeface="Arial"/>
                <a:sym typeface="Arial"/>
              </a:defRPr>
            </a:lvl2pPr>
            <a:lvl3pPr marL="1371600" lvl="2" indent="-304800" algn="l">
              <a:lnSpc>
                <a:spcPct val="100000"/>
              </a:lnSpc>
              <a:spcBef>
                <a:spcPts val="375"/>
              </a:spcBef>
              <a:spcAft>
                <a:spcPts val="0"/>
              </a:spcAft>
              <a:buSzPts val="1200"/>
              <a:buChar char="–"/>
              <a:defRPr>
                <a:latin typeface="Arial"/>
                <a:ea typeface="Arial"/>
                <a:cs typeface="Arial"/>
                <a:sym typeface="Arial"/>
              </a:defRPr>
            </a:lvl3pPr>
            <a:lvl4pPr marL="1828800" lvl="3" indent="-304800" algn="l">
              <a:lnSpc>
                <a:spcPct val="100000"/>
              </a:lnSpc>
              <a:spcBef>
                <a:spcPts val="375"/>
              </a:spcBef>
              <a:spcAft>
                <a:spcPts val="0"/>
              </a:spcAft>
              <a:buSzPts val="1200"/>
              <a:buChar char="•"/>
              <a:defRPr>
                <a:latin typeface="Arial"/>
                <a:ea typeface="Arial"/>
                <a:cs typeface="Arial"/>
                <a:sym typeface="Arial"/>
              </a:defRPr>
            </a:lvl4pPr>
            <a:lvl5pPr marL="2286000" lvl="4" indent="-304800" algn="l">
              <a:lnSpc>
                <a:spcPct val="100000"/>
              </a:lnSpc>
              <a:spcBef>
                <a:spcPts val="375"/>
              </a:spcBef>
              <a:spcAft>
                <a:spcPts val="0"/>
              </a:spcAft>
              <a:buSzPts val="120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pic>
        <p:nvPicPr>
          <p:cNvPr id="2" name="図 1">
            <a:extLst>
              <a:ext uri="{FF2B5EF4-FFF2-40B4-BE49-F238E27FC236}">
                <a16:creationId xmlns:a16="http://schemas.microsoft.com/office/drawing/2014/main" id="{2A64AEF4-6A66-F86F-A81B-00F94687E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6943" y="245763"/>
            <a:ext cx="1620000" cy="478496"/>
          </a:xfrm>
          <a:prstGeom prst="rect">
            <a:avLst/>
          </a:prstGeom>
        </p:spPr>
      </p:pic>
    </p:spTree>
    <p:extLst>
      <p:ext uri="{BB962C8B-B14F-4D97-AF65-F5344CB8AC3E}">
        <p14:creationId xmlns:p14="http://schemas.microsoft.com/office/powerpoint/2010/main" val="342918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743346" y="4948014"/>
            <a:ext cx="365158" cy="123111"/>
          </a:xfrm>
          <a:prstGeom prst="rect">
            <a:avLst/>
          </a:prstGeom>
        </p:spPr>
        <p:txBody>
          <a:bodyPr vert="horz" wrap="square" lIns="0" tIns="0" rIns="0" bIns="0" rtlCol="0" anchor="ctr">
            <a:spAutoFit/>
          </a:bodyPr>
          <a:lstStyle>
            <a:lvl1pPr algn="ctr">
              <a:defRPr sz="8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stStyle>
          <a:p>
            <a:fld id="{80CC3474-811F-B342-9D29-E222B00B2A79}" type="slidenum">
              <a:rPr lang="en-US" smtClean="0"/>
              <a:pPr/>
              <a:t>‹#›</a:t>
            </a:fld>
            <a:endParaRPr lang="en-US" dirty="0"/>
          </a:p>
        </p:txBody>
      </p:sp>
      <p:sp>
        <p:nvSpPr>
          <p:cNvPr id="4" name="タイトル プレースホルダー 3"/>
          <p:cNvSpPr>
            <a:spLocks noGrp="1"/>
          </p:cNvSpPr>
          <p:nvPr>
            <p:ph type="title"/>
          </p:nvPr>
        </p:nvSpPr>
        <p:spPr>
          <a:xfrm>
            <a:off x="431998" y="287998"/>
            <a:ext cx="6408000" cy="432000"/>
          </a:xfrm>
          <a:prstGeom prst="rect">
            <a:avLst/>
          </a:prstGeom>
        </p:spPr>
        <p:txBody>
          <a:bodyPr vert="horz" lIns="0" tIns="0" rIns="0" bIns="10800" rtlCol="0" anchor="b" anchorCtr="0">
            <a:normAutofit/>
          </a:bodyPr>
          <a:lstStyle/>
          <a:p>
            <a:r>
              <a:rPr kumimoji="1" lang="ja-JP" altLang="en-US" dirty="0"/>
              <a:t>マスター タイトルの書式設定 </a:t>
            </a:r>
            <a:r>
              <a:rPr kumimoji="1" lang="en-US" altLang="ja-JP" dirty="0"/>
              <a:t>24pt</a:t>
            </a:r>
            <a:endParaRPr kumimoji="1" lang="ja-JP" altLang="en-US" dirty="0"/>
          </a:p>
        </p:txBody>
      </p:sp>
      <p:sp>
        <p:nvSpPr>
          <p:cNvPr id="6" name="テキスト プレースホルダー 5"/>
          <p:cNvSpPr>
            <a:spLocks noGrp="1"/>
          </p:cNvSpPr>
          <p:nvPr>
            <p:ph type="body" idx="1"/>
          </p:nvPr>
        </p:nvSpPr>
        <p:spPr>
          <a:xfrm>
            <a:off x="431998" y="935998"/>
            <a:ext cx="8280000" cy="3600000"/>
          </a:xfrm>
          <a:prstGeom prst="rect">
            <a:avLst/>
          </a:prstGeom>
        </p:spPr>
        <p:txBody>
          <a:bodyPr vert="horz" lIns="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4063368707"/>
      </p:ext>
    </p:extLst>
  </p:cSld>
  <p:clrMap bg1="lt1" tx1="dk1" bg2="lt2" tx2="dk2" accent1="accent1" accent2="accent2" accent3="accent3" accent4="accent4" accent5="accent5" accent6="accent6" hlink="hlink" folHlink="folHlink"/>
  <p:sldLayoutIdLst>
    <p:sldLayoutId id="2147483749" r:id="rId1"/>
    <p:sldLayoutId id="2147483787" r:id="rId2"/>
    <p:sldLayoutId id="2147483784" r:id="rId3"/>
    <p:sldLayoutId id="2147483747" r:id="rId4"/>
    <p:sldLayoutId id="2147483786" r:id="rId5"/>
    <p:sldLayoutId id="2147483789" r:id="rId6"/>
    <p:sldLayoutId id="2147483672" r:id="rId7"/>
    <p:sldLayoutId id="2147483783" r:id="rId8"/>
    <p:sldLayoutId id="2147483790" r:id="rId9"/>
  </p:sldLayoutIdLst>
  <p:hf hdr="0" dt="0"/>
  <p:txStyles>
    <p:titleStyle>
      <a:lvl1pPr algn="l" defTabSz="685800" rtl="0" eaLnBrk="1" latinLnBrk="0" hangingPunct="1">
        <a:lnSpc>
          <a:spcPct val="100000"/>
        </a:lnSpc>
        <a:spcBef>
          <a:spcPct val="0"/>
        </a:spcBef>
        <a:buNone/>
        <a:defRPr kumimoji="1" sz="2400" kern="1200" baseline="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0" indent="0" algn="l" defTabSz="685800" rtl="0" eaLnBrk="1" latinLnBrk="0" hangingPunct="1">
        <a:lnSpc>
          <a:spcPct val="100000"/>
        </a:lnSpc>
        <a:spcBef>
          <a:spcPts val="750"/>
        </a:spcBef>
        <a:buClr>
          <a:schemeClr val="accent1"/>
        </a:buClr>
        <a:buFont typeface="Arial" panose="020B0604020202020204" pitchFamily="34" charset="0"/>
        <a:buNone/>
        <a:defRPr kumimoji="1" sz="1600" kern="1200">
          <a:solidFill>
            <a:schemeClr val="tx1"/>
          </a:solidFill>
          <a:latin typeface="BIZ UDPゴシック" panose="020B0400000000000000" pitchFamily="50" charset="-128"/>
          <a:ea typeface="BIZ UDPゴシック" panose="020B0400000000000000" pitchFamily="50" charset="-128"/>
          <a:cs typeface="+mn-cs"/>
        </a:defRPr>
      </a:lvl1pPr>
      <a:lvl2pPr marL="194400" indent="-194400" algn="l" defTabSz="685800" rtl="0" eaLnBrk="1" latinLnBrk="0" hangingPunct="1">
        <a:lnSpc>
          <a:spcPct val="100000"/>
        </a:lnSpc>
        <a:spcBef>
          <a:spcPts val="375"/>
        </a:spcBef>
        <a:buClr>
          <a:schemeClr val="tx1"/>
        </a:buClr>
        <a:buFont typeface="Arial" panose="020B0604020202020204" pitchFamily="34" charset="0"/>
        <a:buChar char="•"/>
        <a:defRPr kumimoji="1" sz="1400" kern="1200">
          <a:solidFill>
            <a:schemeClr val="tx1"/>
          </a:solidFill>
          <a:latin typeface="BIZ UDPゴシック" panose="020B0400000000000000" pitchFamily="50" charset="-128"/>
          <a:ea typeface="BIZ UDPゴシック" panose="020B0400000000000000" pitchFamily="50" charset="-128"/>
          <a:cs typeface="+mn-cs"/>
        </a:defRPr>
      </a:lvl2pPr>
      <a:lvl3pPr marL="360000" indent="-165600" algn="l" defTabSz="685800" rtl="0" eaLnBrk="1" latinLnBrk="0" hangingPunct="1">
        <a:lnSpc>
          <a:spcPct val="100000"/>
        </a:lnSpc>
        <a:spcBef>
          <a:spcPts val="375"/>
        </a:spcBef>
        <a:buClr>
          <a:schemeClr val="tx1"/>
        </a:buClr>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3pPr>
      <a:lvl4pPr marL="532800" indent="-171450" algn="l" defTabSz="685800" rtl="0" eaLnBrk="1" latinLnBrk="0" hangingPunct="1">
        <a:lnSpc>
          <a:spcPct val="100000"/>
        </a:lnSpc>
        <a:spcBef>
          <a:spcPts val="375"/>
        </a:spcBef>
        <a:buClr>
          <a:schemeClr val="tx1"/>
        </a:buClr>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709200" indent="-171450" algn="l" defTabSz="685800" rtl="0" eaLnBrk="1" latinLnBrk="0" hangingPunct="1">
        <a:lnSpc>
          <a:spcPct val="100000"/>
        </a:lnSpc>
        <a:spcBef>
          <a:spcPts val="375"/>
        </a:spcBef>
        <a:buClr>
          <a:schemeClr val="tx1"/>
        </a:buClr>
        <a:buFont typeface="Arial" panose="020B0604020202020204" pitchFamily="34" charset="0"/>
        <a:buChar char="–"/>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1" userDrawn="1">
          <p15:clr>
            <a:srgbClr val="F26B43"/>
          </p15:clr>
        </p15:guide>
        <p15:guide id="2" pos="2880" userDrawn="1">
          <p15:clr>
            <a:srgbClr val="F26B43"/>
          </p15:clr>
        </p15:guide>
        <p15:guide id="3" orient="horz" pos="2994" userDrawn="1">
          <p15:clr>
            <a:srgbClr val="F26B43"/>
          </p15:clr>
        </p15:guide>
        <p15:guide id="5" pos="5489" userDrawn="1">
          <p15:clr>
            <a:srgbClr val="F26B43"/>
          </p15:clr>
        </p15:guide>
        <p15:guide id="6" pos="270" userDrawn="1">
          <p15:clr>
            <a:srgbClr val="F26B43"/>
          </p15:clr>
        </p15:guide>
        <p15:guide id="7" orient="horz" pos="2210" userDrawn="1">
          <p15:clr>
            <a:srgbClr val="F26B43"/>
          </p15:clr>
        </p15:guide>
        <p15:guide id="8" orient="horz" pos="798" userDrawn="1">
          <p15:clr>
            <a:srgbClr val="F26B43"/>
          </p15:clr>
        </p15:guide>
        <p15:guide id="9" orient="horz" pos="2663" userDrawn="1">
          <p15:clr>
            <a:srgbClr val="F26B43"/>
          </p15:clr>
        </p15:guide>
        <p15:guide id="10" orient="horz" pos="588" userDrawn="1">
          <p15:clr>
            <a:srgbClr val="F26B43"/>
          </p15:clr>
        </p15:guide>
        <p15:guide id="11" orient="horz" pos="2856" userDrawn="1">
          <p15:clr>
            <a:srgbClr val="F26B43"/>
          </p15:clr>
        </p15:guide>
        <p15:guide id="12" orient="horz" pos="1620" userDrawn="1">
          <p15:clr>
            <a:srgbClr val="F26B43"/>
          </p15:clr>
        </p15:guide>
        <p15:guide id="13" orient="horz" pos="2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74000">
              <a:schemeClr val="tx1"/>
            </a:gs>
            <a:gs pos="83000">
              <a:schemeClr val="bg2">
                <a:lumMod val="50000"/>
              </a:schemeClr>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45749" y="1059582"/>
            <a:ext cx="9143502" cy="2164119"/>
          </a:xfrm>
          <a:prstGeom prst="rect">
            <a:avLst/>
          </a:prstGeom>
          <a:noFill/>
        </p:spPr>
        <p:txBody>
          <a:bodyPr wrap="square" lIns="91440" tIns="45720" rIns="91440" bIns="45720" rtlCol="0" anchor="t">
            <a:spAutoFit/>
          </a:bodyPr>
          <a:lstStyle/>
          <a:p>
            <a:pPr algn="ctr">
              <a:lnSpc>
                <a:spcPct val="120000"/>
              </a:lnSpc>
            </a:pPr>
            <a:r>
              <a:rPr lang="en-US" altLang="ja-JP" sz="1800" b="1" dirty="0">
                <a:solidFill>
                  <a:schemeClr val="bg1"/>
                </a:solidFill>
                <a:latin typeface="BIZ UDPゴシック" panose="020B0400000000000000" pitchFamily="50" charset="-128"/>
                <a:ea typeface="BIZ UDPゴシック" panose="020B0400000000000000" pitchFamily="50" charset="-128"/>
              </a:rPr>
              <a:t>1/5</a:t>
            </a:r>
            <a:r>
              <a:rPr lang="ja-JP" altLang="en-US" sz="1800" b="1" dirty="0">
                <a:solidFill>
                  <a:schemeClr val="bg1"/>
                </a:solidFill>
                <a:latin typeface="BIZ UDPゴシック" panose="020B0400000000000000" pitchFamily="50" charset="-128"/>
                <a:ea typeface="BIZ UDPゴシック" panose="020B0400000000000000" pitchFamily="50" charset="-128"/>
              </a:rPr>
              <a:t>（金）　１</a:t>
            </a:r>
            <a:r>
              <a:rPr lang="en-US" altLang="ja-JP" sz="1800" b="1" dirty="0">
                <a:solidFill>
                  <a:schemeClr val="bg1"/>
                </a:solidFill>
                <a:latin typeface="BIZ UDPゴシック" panose="020B0400000000000000" pitchFamily="50" charset="-128"/>
                <a:ea typeface="BIZ UDPゴシック" panose="020B0400000000000000" pitchFamily="50" charset="-128"/>
              </a:rPr>
              <a:t>5</a:t>
            </a:r>
            <a:r>
              <a:rPr lang="ja-JP" altLang="en-US" sz="1800" b="1" dirty="0">
                <a:solidFill>
                  <a:schemeClr val="bg1"/>
                </a:solidFill>
                <a:latin typeface="BIZ UDPゴシック" panose="020B0400000000000000" pitchFamily="50" charset="-128"/>
                <a:ea typeface="BIZ UDPゴシック" panose="020B0400000000000000" pitchFamily="50" charset="-128"/>
              </a:rPr>
              <a:t>：００～１</a:t>
            </a:r>
            <a:r>
              <a:rPr lang="en-US" altLang="ja-JP" sz="1800" b="1" dirty="0">
                <a:solidFill>
                  <a:schemeClr val="bg1"/>
                </a:solidFill>
                <a:latin typeface="BIZ UDPゴシック" panose="020B0400000000000000" pitchFamily="50" charset="-128"/>
                <a:ea typeface="BIZ UDPゴシック" panose="020B0400000000000000" pitchFamily="50" charset="-128"/>
              </a:rPr>
              <a:t>6</a:t>
            </a:r>
            <a:r>
              <a:rPr lang="ja-JP" altLang="en-US" sz="1800" b="1" dirty="0">
                <a:solidFill>
                  <a:schemeClr val="bg1"/>
                </a:solidFill>
                <a:latin typeface="BIZ UDPゴシック" panose="020B0400000000000000" pitchFamily="50" charset="-128"/>
                <a:ea typeface="BIZ UDPゴシック" panose="020B0400000000000000" pitchFamily="50" charset="-128"/>
              </a:rPr>
              <a:t>：３０</a:t>
            </a:r>
            <a:endParaRPr lang="en-US" altLang="ja-JP" sz="1800" b="1" dirty="0">
              <a:solidFill>
                <a:schemeClr val="bg1"/>
              </a:solidFill>
              <a:latin typeface="BIZ UDPゴシック" panose="020B0400000000000000" pitchFamily="50" charset="-128"/>
              <a:ea typeface="BIZ UDPゴシック" panose="020B0400000000000000" pitchFamily="50" charset="-128"/>
            </a:endParaRPr>
          </a:p>
          <a:p>
            <a:pPr algn="ctr">
              <a:lnSpc>
                <a:spcPct val="120000"/>
              </a:lnSpc>
            </a:pPr>
            <a:endParaRPr lang="en-US" altLang="ja-JP" sz="3200" b="1" dirty="0">
              <a:solidFill>
                <a:schemeClr val="bg1"/>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sz="3200" b="1" dirty="0">
                <a:solidFill>
                  <a:schemeClr val="bg1"/>
                </a:solidFill>
                <a:latin typeface="BIZ UDPゴシック" panose="020B0400000000000000" pitchFamily="50" charset="-128"/>
                <a:ea typeface="BIZ UDPゴシック"/>
              </a:rPr>
              <a:t>デジタル行財政改革</a:t>
            </a:r>
            <a:r>
              <a:rPr lang="en-US" altLang="ja-JP" sz="3200" b="1" dirty="0">
                <a:solidFill>
                  <a:schemeClr val="bg1"/>
                </a:solidFill>
                <a:latin typeface="BIZ UDPゴシック" panose="020B0400000000000000" pitchFamily="50" charset="-128"/>
                <a:ea typeface="BIZ UDPゴシック"/>
              </a:rPr>
              <a:t>⁉</a:t>
            </a:r>
          </a:p>
          <a:p>
            <a:pPr algn="ctr">
              <a:lnSpc>
                <a:spcPct val="120000"/>
              </a:lnSpc>
            </a:pPr>
            <a:r>
              <a:rPr lang="ja-JP" altLang="en-US" sz="3200" b="1" dirty="0">
                <a:solidFill>
                  <a:schemeClr val="bg1"/>
                </a:solidFill>
                <a:latin typeface="BIZ UDPゴシック" panose="020B0400000000000000" pitchFamily="50" charset="-128"/>
                <a:ea typeface="BIZ UDPゴシック"/>
              </a:rPr>
              <a:t>自治体・国改革の中長期ビジョンを議論する</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a:t>
            </a:fld>
            <a:endParaRPr kumimoji="1" lang="ja-JP" altLang="en-US" dirty="0"/>
          </a:p>
        </p:txBody>
      </p:sp>
      <p:pic>
        <p:nvPicPr>
          <p:cNvPr id="4" name="図 3">
            <a:extLst>
              <a:ext uri="{FF2B5EF4-FFF2-40B4-BE49-F238E27FC236}">
                <a16:creationId xmlns:a16="http://schemas.microsoft.com/office/drawing/2014/main" id="{6411F981-375D-078C-6015-9C03319A9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000" y="3672000"/>
            <a:ext cx="2520000" cy="1111904"/>
          </a:xfrm>
          <a:prstGeom prst="rect">
            <a:avLst/>
          </a:prstGeom>
        </p:spPr>
      </p:pic>
    </p:spTree>
    <p:extLst>
      <p:ext uri="{BB962C8B-B14F-4D97-AF65-F5344CB8AC3E}">
        <p14:creationId xmlns:p14="http://schemas.microsoft.com/office/powerpoint/2010/main" val="123752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537C08-7AFB-3E73-428A-FE92A1251663}"/>
              </a:ext>
            </a:extLst>
          </p:cNvPr>
          <p:cNvSpPr>
            <a:spLocks noGrp="1"/>
          </p:cNvSpPr>
          <p:nvPr>
            <p:ph type="title"/>
          </p:nvPr>
        </p:nvSpPr>
        <p:spPr/>
        <p:txBody>
          <a:bodyPr/>
          <a:lstStyle/>
          <a:p>
            <a:r>
              <a:rPr lang="ja-JP" altLang="en-US"/>
              <a:t>話題提供</a:t>
            </a:r>
            <a:r>
              <a:rPr lang="en-US" altLang="ja-JP" dirty="0"/>
              <a:t>③</a:t>
            </a:r>
            <a:r>
              <a:rPr lang="ja-JP" altLang="en-US"/>
              <a:t>：畠山さん</a:t>
            </a:r>
            <a:endParaRPr lang="ja-JP" altLang="en-US" dirty="0"/>
          </a:p>
        </p:txBody>
      </p:sp>
      <p:sp>
        <p:nvSpPr>
          <p:cNvPr id="2" name="スライド番号プレースホルダー 1">
            <a:extLst>
              <a:ext uri="{FF2B5EF4-FFF2-40B4-BE49-F238E27FC236}">
                <a16:creationId xmlns:a16="http://schemas.microsoft.com/office/drawing/2014/main" id="{0AC52379-157D-2855-E6A4-9332D65F1D9E}"/>
              </a:ext>
            </a:extLst>
          </p:cNvPr>
          <p:cNvSpPr>
            <a:spLocks noGrp="1"/>
          </p:cNvSpPr>
          <p:nvPr>
            <p:ph type="sldNum" sz="quarter" idx="10"/>
          </p:nvPr>
        </p:nvSpPr>
        <p:spPr/>
        <p:txBody>
          <a:bodyPr/>
          <a:lstStyle/>
          <a:p>
            <a:fld id="{D2D8002D-B5B0-4BAC-B1F6-782DDCCE6D9C}" type="slidenum">
              <a:rPr kumimoji="1" lang="ja-JP" altLang="en-US" smtClean="0"/>
              <a:t>10</a:t>
            </a:fld>
            <a:endParaRPr kumimoji="1" lang="ja-JP" altLang="en-US" dirty="0"/>
          </a:p>
        </p:txBody>
      </p:sp>
      <p:sp>
        <p:nvSpPr>
          <p:cNvPr id="4" name="テキスト プレースホルダー 3">
            <a:extLst>
              <a:ext uri="{FF2B5EF4-FFF2-40B4-BE49-F238E27FC236}">
                <a16:creationId xmlns:a16="http://schemas.microsoft.com/office/drawing/2014/main" id="{FCF30257-DE7D-348A-14B5-268E0B558F19}"/>
              </a:ext>
            </a:extLst>
          </p:cNvPr>
          <p:cNvSpPr>
            <a:spLocks noGrp="1"/>
          </p:cNvSpPr>
          <p:nvPr>
            <p:ph type="body" sz="quarter" idx="12"/>
          </p:nvPr>
        </p:nvSpPr>
        <p:spPr/>
        <p:txBody>
          <a:bodyPr/>
          <a:lstStyle/>
          <a:p>
            <a:endParaRPr lang="ja-JP" altLang="en-US" dirty="0"/>
          </a:p>
        </p:txBody>
      </p:sp>
      <p:sp>
        <p:nvSpPr>
          <p:cNvPr id="5" name="Google Shape;213;p34">
            <a:extLst>
              <a:ext uri="{FF2B5EF4-FFF2-40B4-BE49-F238E27FC236}">
                <a16:creationId xmlns:a16="http://schemas.microsoft.com/office/drawing/2014/main" id="{F5EB5EE1-CB84-28C6-6184-877EAFD2E018}"/>
              </a:ext>
            </a:extLst>
          </p:cNvPr>
          <p:cNvSpPr/>
          <p:nvPr/>
        </p:nvSpPr>
        <p:spPr>
          <a:xfrm>
            <a:off x="6461980" y="1907885"/>
            <a:ext cx="1944216" cy="566679"/>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2500" b="1" dirty="0">
                <a:solidFill>
                  <a:schemeClr val="dk1"/>
                </a:solidFill>
              </a:rPr>
              <a:t>#0</a:t>
            </a:r>
            <a:r>
              <a:rPr lang="en-US" altLang="ja" sz="2500" b="1" dirty="0">
                <a:solidFill>
                  <a:schemeClr val="dk1"/>
                </a:solidFill>
              </a:rPr>
              <a:t>51500T1</a:t>
            </a:r>
            <a:endParaRPr sz="2500" b="1" dirty="0">
              <a:solidFill>
                <a:schemeClr val="dk1"/>
              </a:solidFill>
            </a:endParaRPr>
          </a:p>
        </p:txBody>
      </p:sp>
      <p:pic>
        <p:nvPicPr>
          <p:cNvPr id="6" name="図 5" descr="QR コード&#10;&#10;自動的に生成された説明">
            <a:extLst>
              <a:ext uri="{FF2B5EF4-FFF2-40B4-BE49-F238E27FC236}">
                <a16:creationId xmlns:a16="http://schemas.microsoft.com/office/drawing/2014/main" id="{E794CC25-1025-8A7A-CDDB-AB72F8D63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682" y="2509052"/>
            <a:ext cx="2185391" cy="2185391"/>
          </a:xfrm>
          <a:prstGeom prst="rect">
            <a:avLst/>
          </a:prstGeom>
        </p:spPr>
      </p:pic>
    </p:spTree>
    <p:extLst>
      <p:ext uri="{BB962C8B-B14F-4D97-AF65-F5344CB8AC3E}">
        <p14:creationId xmlns:p14="http://schemas.microsoft.com/office/powerpoint/2010/main" val="336738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537C08-7AFB-3E73-428A-FE92A1251663}"/>
              </a:ext>
            </a:extLst>
          </p:cNvPr>
          <p:cNvSpPr>
            <a:spLocks noGrp="1"/>
          </p:cNvSpPr>
          <p:nvPr>
            <p:ph type="title"/>
          </p:nvPr>
        </p:nvSpPr>
        <p:spPr/>
        <p:txBody>
          <a:bodyPr/>
          <a:lstStyle/>
          <a:p>
            <a:r>
              <a:rPr lang="ja-JP" altLang="en-US"/>
              <a:t>テーマディスカッション</a:t>
            </a:r>
            <a:endParaRPr lang="ja-JP" altLang="en-US" dirty="0"/>
          </a:p>
        </p:txBody>
      </p:sp>
      <p:sp>
        <p:nvSpPr>
          <p:cNvPr id="2" name="スライド番号プレースホルダー 1">
            <a:extLst>
              <a:ext uri="{FF2B5EF4-FFF2-40B4-BE49-F238E27FC236}">
                <a16:creationId xmlns:a16="http://schemas.microsoft.com/office/drawing/2014/main" id="{0AC52379-157D-2855-E6A4-9332D65F1D9E}"/>
              </a:ext>
            </a:extLst>
          </p:cNvPr>
          <p:cNvSpPr>
            <a:spLocks noGrp="1"/>
          </p:cNvSpPr>
          <p:nvPr>
            <p:ph type="sldNum" sz="quarter" idx="10"/>
          </p:nvPr>
        </p:nvSpPr>
        <p:spPr/>
        <p:txBody>
          <a:bodyPr/>
          <a:lstStyle/>
          <a:p>
            <a:fld id="{D2D8002D-B5B0-4BAC-B1F6-782DDCCE6D9C}" type="slidenum">
              <a:rPr kumimoji="1" lang="ja-JP" altLang="en-US" smtClean="0"/>
              <a:t>11</a:t>
            </a:fld>
            <a:endParaRPr kumimoji="1" lang="ja-JP" altLang="en-US" dirty="0"/>
          </a:p>
        </p:txBody>
      </p:sp>
      <p:sp>
        <p:nvSpPr>
          <p:cNvPr id="4" name="テキスト プレースホルダー 3">
            <a:extLst>
              <a:ext uri="{FF2B5EF4-FFF2-40B4-BE49-F238E27FC236}">
                <a16:creationId xmlns:a16="http://schemas.microsoft.com/office/drawing/2014/main" id="{FCF30257-DE7D-348A-14B5-268E0B558F19}"/>
              </a:ext>
            </a:extLst>
          </p:cNvPr>
          <p:cNvSpPr>
            <a:spLocks noGrp="1"/>
          </p:cNvSpPr>
          <p:nvPr>
            <p:ph type="body" sz="quarter" idx="12"/>
          </p:nvPr>
        </p:nvSpPr>
        <p:spPr/>
        <p:txBody>
          <a:bodyPr/>
          <a:lstStyle/>
          <a:p>
            <a:endParaRPr lang="ja-JP" altLang="en-US" dirty="0"/>
          </a:p>
        </p:txBody>
      </p:sp>
      <p:sp>
        <p:nvSpPr>
          <p:cNvPr id="5" name="Google Shape;213;p34">
            <a:extLst>
              <a:ext uri="{FF2B5EF4-FFF2-40B4-BE49-F238E27FC236}">
                <a16:creationId xmlns:a16="http://schemas.microsoft.com/office/drawing/2014/main" id="{FFD8E040-0113-2CDD-3393-4D6726F2E70B}"/>
              </a:ext>
            </a:extLst>
          </p:cNvPr>
          <p:cNvSpPr/>
          <p:nvPr/>
        </p:nvSpPr>
        <p:spPr>
          <a:xfrm>
            <a:off x="6461980" y="1907885"/>
            <a:ext cx="1944216" cy="566679"/>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2500" b="1" dirty="0">
                <a:solidFill>
                  <a:schemeClr val="dk1"/>
                </a:solidFill>
              </a:rPr>
              <a:t>#0</a:t>
            </a:r>
            <a:r>
              <a:rPr lang="en-US" altLang="ja" sz="2500" b="1" dirty="0">
                <a:solidFill>
                  <a:schemeClr val="dk1"/>
                </a:solidFill>
              </a:rPr>
              <a:t>51500T1</a:t>
            </a:r>
            <a:endParaRPr sz="2500" b="1" dirty="0">
              <a:solidFill>
                <a:schemeClr val="dk1"/>
              </a:solidFill>
            </a:endParaRPr>
          </a:p>
        </p:txBody>
      </p:sp>
      <p:pic>
        <p:nvPicPr>
          <p:cNvPr id="6" name="図 5" descr="QR コード&#10;&#10;自動的に生成された説明">
            <a:extLst>
              <a:ext uri="{FF2B5EF4-FFF2-40B4-BE49-F238E27FC236}">
                <a16:creationId xmlns:a16="http://schemas.microsoft.com/office/drawing/2014/main" id="{2B8023FE-0335-52AB-D76B-9D0DA7896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682" y="2509052"/>
            <a:ext cx="2185391" cy="2185391"/>
          </a:xfrm>
          <a:prstGeom prst="rect">
            <a:avLst/>
          </a:prstGeom>
        </p:spPr>
      </p:pic>
    </p:spTree>
    <p:extLst>
      <p:ext uri="{BB962C8B-B14F-4D97-AF65-F5344CB8AC3E}">
        <p14:creationId xmlns:p14="http://schemas.microsoft.com/office/powerpoint/2010/main" val="275034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8"/>
          <p:cNvSpPr txBox="1">
            <a:spLocks noGrp="1"/>
          </p:cNvSpPr>
          <p:nvPr>
            <p:ph type="sldNum" idx="12"/>
          </p:nvPr>
        </p:nvSpPr>
        <p:spPr>
          <a:xfrm>
            <a:off x="8743346" y="4948014"/>
            <a:ext cx="365100" cy="123000"/>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12</a:t>
            </a:fld>
            <a:endParaRPr/>
          </a:p>
        </p:txBody>
      </p:sp>
      <p:sp>
        <p:nvSpPr>
          <p:cNvPr id="371" name="Google Shape;371;p28"/>
          <p:cNvSpPr txBox="1">
            <a:spLocks noGrp="1"/>
          </p:cNvSpPr>
          <p:nvPr>
            <p:ph type="body" idx="1"/>
          </p:nvPr>
        </p:nvSpPr>
        <p:spPr>
          <a:xfrm>
            <a:off x="432000" y="895534"/>
            <a:ext cx="8280000" cy="4320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ja-JP" altLang="en-US"/>
              <a:t>本セッションは参加型</a:t>
            </a:r>
            <a:r>
              <a:rPr lang="ja-JP" altLang="en-US" dirty="0"/>
              <a:t>のワークショップです。</a:t>
            </a:r>
            <a:r>
              <a:rPr lang="en-US" altLang="ja-JP" dirty="0" err="1"/>
              <a:t>Slido</a:t>
            </a:r>
            <a:r>
              <a:rPr lang="ja-JP" altLang="en-US" dirty="0"/>
              <a:t>やマイクでの積極的なご発言をお願いします。</a:t>
            </a:r>
          </a:p>
        </p:txBody>
      </p:sp>
      <p:sp>
        <p:nvSpPr>
          <p:cNvPr id="373" name="Google Shape;373;p28"/>
          <p:cNvSpPr/>
          <p:nvPr/>
        </p:nvSpPr>
        <p:spPr>
          <a:xfrm>
            <a:off x="432000" y="1379075"/>
            <a:ext cx="5508151" cy="320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a:solidFill>
                  <a:schemeClr val="lt1"/>
                </a:solidFill>
                <a:latin typeface="BIZ UDPゴシック" panose="020B0400000000000000" pitchFamily="50" charset="-128"/>
                <a:ea typeface="BIZ UDPゴシック" panose="020B0400000000000000" pitchFamily="50" charset="-128"/>
              </a:rPr>
              <a:t>テーマディスカッションの流れ</a:t>
            </a:r>
            <a:endParaRPr lang="en-US" altLang="ja-JP" dirty="0">
              <a:solidFill>
                <a:schemeClr val="lt1"/>
              </a:solidFill>
              <a:latin typeface="BIZ UDPゴシック" panose="020B0400000000000000" pitchFamily="50" charset="-128"/>
              <a:ea typeface="BIZ UDPゴシック" panose="020B0400000000000000" pitchFamily="50" charset="-128"/>
            </a:endParaRPr>
          </a:p>
        </p:txBody>
      </p:sp>
      <p:sp>
        <p:nvSpPr>
          <p:cNvPr id="375" name="Google Shape;375;p28"/>
          <p:cNvSpPr/>
          <p:nvPr/>
        </p:nvSpPr>
        <p:spPr>
          <a:xfrm>
            <a:off x="6012160" y="1379075"/>
            <a:ext cx="2699840" cy="320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dirty="0" err="1">
                <a:solidFill>
                  <a:schemeClr val="lt1"/>
                </a:solidFill>
                <a:latin typeface="BIZ UDPゴシック" panose="020B0400000000000000" pitchFamily="50" charset="-128"/>
                <a:ea typeface="BIZ UDPゴシック" panose="020B0400000000000000" pitchFamily="50" charset="-128"/>
              </a:rPr>
              <a:t>Slido</a:t>
            </a:r>
            <a:endParaRPr dirty="0">
              <a:solidFill>
                <a:schemeClr val="lt1"/>
              </a:solidFill>
              <a:latin typeface="BIZ UDPゴシック" panose="020B0400000000000000" pitchFamily="50" charset="-128"/>
              <a:ea typeface="BIZ UDPゴシック" panose="020B0400000000000000" pitchFamily="50" charset="-128"/>
            </a:endParaRPr>
          </a:p>
        </p:txBody>
      </p:sp>
      <p:sp>
        <p:nvSpPr>
          <p:cNvPr id="376" name="Google Shape;376;p28"/>
          <p:cNvSpPr/>
          <p:nvPr/>
        </p:nvSpPr>
        <p:spPr>
          <a:xfrm>
            <a:off x="6012160" y="1733663"/>
            <a:ext cx="2699840" cy="3121826"/>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152400" lvl="0" algn="l" rtl="0">
              <a:spcBef>
                <a:spcPts val="0"/>
              </a:spcBef>
              <a:spcAft>
                <a:spcPts val="0"/>
              </a:spcAft>
              <a:buSzPts val="1200"/>
            </a:pPr>
            <a:endParaRPr sz="1200" dirty="0">
              <a:solidFill>
                <a:schemeClr val="dk1"/>
              </a:solidFill>
              <a:latin typeface="BIZ UDPゴシック" panose="020B0400000000000000" pitchFamily="50" charset="-128"/>
              <a:ea typeface="BIZ UDPゴシック" panose="020B0400000000000000" pitchFamily="50" charset="-128"/>
            </a:endParaRPr>
          </a:p>
        </p:txBody>
      </p:sp>
      <p:sp>
        <p:nvSpPr>
          <p:cNvPr id="7" name="Google Shape;213;p34">
            <a:extLst>
              <a:ext uri="{FF2B5EF4-FFF2-40B4-BE49-F238E27FC236}">
                <a16:creationId xmlns:a16="http://schemas.microsoft.com/office/drawing/2014/main" id="{2A376503-3E51-4679-C277-67417CD64BBD}"/>
              </a:ext>
            </a:extLst>
          </p:cNvPr>
          <p:cNvSpPr/>
          <p:nvPr/>
        </p:nvSpPr>
        <p:spPr>
          <a:xfrm>
            <a:off x="6166818" y="1904550"/>
            <a:ext cx="2390523" cy="667200"/>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2500" b="1" dirty="0">
                <a:solidFill>
                  <a:schemeClr val="dk1"/>
                </a:solidFill>
              </a:rPr>
              <a:t>#0</a:t>
            </a:r>
            <a:r>
              <a:rPr lang="en-US" altLang="ja" sz="2500" b="1" dirty="0">
                <a:solidFill>
                  <a:schemeClr val="dk1"/>
                </a:solidFill>
              </a:rPr>
              <a:t>51500T1</a:t>
            </a:r>
            <a:endParaRPr sz="2500" b="1" dirty="0">
              <a:solidFill>
                <a:schemeClr val="dk1"/>
              </a:solidFill>
            </a:endParaRPr>
          </a:p>
        </p:txBody>
      </p:sp>
      <p:sp>
        <p:nvSpPr>
          <p:cNvPr id="11" name="タイトル 10">
            <a:extLst>
              <a:ext uri="{FF2B5EF4-FFF2-40B4-BE49-F238E27FC236}">
                <a16:creationId xmlns:a16="http://schemas.microsoft.com/office/drawing/2014/main" id="{BDDF839D-F753-CEE0-8666-4A45EDB9F676}"/>
              </a:ext>
            </a:extLst>
          </p:cNvPr>
          <p:cNvSpPr>
            <a:spLocks noGrp="1"/>
          </p:cNvSpPr>
          <p:nvPr>
            <p:ph type="title"/>
          </p:nvPr>
        </p:nvSpPr>
        <p:spPr/>
        <p:txBody>
          <a:bodyPr/>
          <a:lstStyle/>
          <a:p>
            <a:r>
              <a:rPr lang="ja-JP" altLang="en-US"/>
              <a:t>テーマディスカッションの</a:t>
            </a:r>
            <a:r>
              <a:rPr lang="ja-JP" altLang="en-US" dirty="0"/>
              <a:t>流れ</a:t>
            </a:r>
          </a:p>
        </p:txBody>
      </p:sp>
      <p:sp>
        <p:nvSpPr>
          <p:cNvPr id="2" name="Google Shape;374;p28">
            <a:extLst>
              <a:ext uri="{FF2B5EF4-FFF2-40B4-BE49-F238E27FC236}">
                <a16:creationId xmlns:a16="http://schemas.microsoft.com/office/drawing/2014/main" id="{97EE4F17-66C6-6DA9-F1A9-E6C26A1F5CE8}"/>
              </a:ext>
            </a:extLst>
          </p:cNvPr>
          <p:cNvSpPr/>
          <p:nvPr/>
        </p:nvSpPr>
        <p:spPr>
          <a:xfrm>
            <a:off x="432001" y="1733674"/>
            <a:ext cx="5508150" cy="3121826"/>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323850" indent="-171450">
              <a:buSzPts val="1200"/>
              <a:buFont typeface="Arial" panose="020B0604020202020204" pitchFamily="34" charset="0"/>
              <a:buChar char="•"/>
            </a:pPr>
            <a:r>
              <a:rPr lang="ja-JP" altLang="en-US" sz="1200">
                <a:latin typeface="BIZ UDPゴシック" panose="020B0400000000000000" pitchFamily="50" charset="-128"/>
                <a:ea typeface="BIZ UDPゴシック" panose="020B0400000000000000" pitchFamily="50" charset="-128"/>
              </a:rPr>
              <a:t>テーマ：課題の対応に向け、</a:t>
            </a:r>
            <a:r>
              <a:rPr lang="en-US" altLang="ja-JP" sz="1200" dirty="0">
                <a:latin typeface="BIZ UDPゴシック" panose="020B0400000000000000" pitchFamily="50" charset="-128"/>
                <a:ea typeface="BIZ UDPゴシック" panose="020B0400000000000000" pitchFamily="50" charset="-128"/>
              </a:rPr>
              <a:t>2030</a:t>
            </a:r>
            <a:r>
              <a:rPr lang="ja-JP" altLang="en-US" sz="120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2040</a:t>
            </a:r>
            <a:r>
              <a:rPr lang="ja-JP" altLang="en-US" sz="1200">
                <a:latin typeface="BIZ UDPゴシック" panose="020B0400000000000000" pitchFamily="50" charset="-128"/>
                <a:ea typeface="BIZ UDPゴシック" panose="020B0400000000000000" pitchFamily="50" charset="-128"/>
              </a:rPr>
              <a:t>年頃の政府・自治体はどう変わらないといけないか。「◯◯ビジョン」を考えてください。</a:t>
            </a:r>
            <a:endParaRPr lang="en-US" altLang="ja-JP" sz="1200" dirty="0">
              <a:latin typeface="BIZ UDPゴシック" panose="020B0400000000000000" pitchFamily="50" charset="-128"/>
              <a:ea typeface="BIZ UDPゴシック" panose="020B0400000000000000" pitchFamily="50" charset="-128"/>
            </a:endParaRPr>
          </a:p>
          <a:p>
            <a:pPr marL="323850" indent="-171450">
              <a:buSzPts val="1200"/>
              <a:buFont typeface="Arial" panose="020B0604020202020204" pitchFamily="34" charset="0"/>
              <a:buChar char="•"/>
            </a:pPr>
            <a:endParaRPr lang="ja-JP" altLang="en-US" sz="1200">
              <a:latin typeface="BIZ UDPゴシック" panose="020B0400000000000000" pitchFamily="50" charset="-128"/>
              <a:ea typeface="BIZ UDPゴシック" panose="020B0400000000000000" pitchFamily="50" charset="-128"/>
            </a:endParaRPr>
          </a:p>
          <a:p>
            <a:pPr marL="323850" indent="-171450">
              <a:buSzPts val="1200"/>
              <a:buFont typeface="Arial" panose="020B0604020202020204" pitchFamily="34" charset="0"/>
              <a:buChar char="•"/>
            </a:pPr>
            <a:r>
              <a:rPr lang="ja-JP" altLang="en-US" sz="1200">
                <a:latin typeface="BIZ UDPゴシック" panose="020B0400000000000000" pitchFamily="50" charset="-128"/>
                <a:ea typeface="BIZ UDPゴシック" panose="020B0400000000000000" pitchFamily="50" charset="-128"/>
              </a:rPr>
              <a:t>ビジョンを考えるに当たって考慮する軸の例：「人」「組織」「法制度（ガバナンス）」「デジタル基盤」「地方自治」</a:t>
            </a:r>
            <a:endParaRPr lang="en-US" altLang="ja-JP" sz="1200" dirty="0">
              <a:latin typeface="BIZ UDPゴシック" panose="020B0400000000000000" pitchFamily="50" charset="-128"/>
              <a:ea typeface="BIZ UDPゴシック" panose="020B0400000000000000" pitchFamily="50" charset="-128"/>
            </a:endParaRPr>
          </a:p>
          <a:p>
            <a:pPr marL="323850" indent="-171450">
              <a:buSzPts val="1200"/>
              <a:buFont typeface="Arial" panose="020B0604020202020204" pitchFamily="34" charset="0"/>
              <a:buChar char="•"/>
            </a:pPr>
            <a:endParaRPr lang="ja-JP" altLang="en-US" sz="1200">
              <a:latin typeface="BIZ UDPゴシック" panose="020B0400000000000000" pitchFamily="50" charset="-128"/>
              <a:ea typeface="BIZ UDPゴシック" panose="020B0400000000000000" pitchFamily="50" charset="-128"/>
            </a:endParaRPr>
          </a:p>
          <a:p>
            <a:pPr marL="323850" indent="-171450">
              <a:buSzPts val="1200"/>
              <a:buFont typeface="Arial" panose="020B0604020202020204" pitchFamily="34" charset="0"/>
              <a:buChar char="•"/>
            </a:pPr>
            <a:r>
              <a:rPr lang="ja-JP" altLang="en-US" sz="1200">
                <a:latin typeface="BIZ UDPゴシック" panose="020B0400000000000000" pitchFamily="50" charset="-128"/>
                <a:ea typeface="BIZ UDPゴシック" panose="020B0400000000000000" pitchFamily="50" charset="-128"/>
              </a:rPr>
              <a:t>周りの席の</a:t>
            </a:r>
            <a:r>
              <a:rPr lang="en-US" altLang="ja-JP" sz="1200" dirty="0">
                <a:latin typeface="BIZ UDPゴシック" panose="020B0400000000000000" pitchFamily="50" charset="-128"/>
                <a:ea typeface="BIZ UDPゴシック" panose="020B0400000000000000" pitchFamily="50" charset="-128"/>
              </a:rPr>
              <a:t>3-4</a:t>
            </a:r>
            <a:r>
              <a:rPr lang="ja-JP" altLang="en-US" sz="1200">
                <a:latin typeface="BIZ UDPゴシック" panose="020B0400000000000000" pitchFamily="50" charset="-128"/>
                <a:ea typeface="BIZ UDPゴシック" panose="020B0400000000000000" pitchFamily="50" charset="-128"/>
              </a:rPr>
              <a:t>人と一緒に話しながら考えてください。</a:t>
            </a:r>
            <a:r>
              <a:rPr lang="en" sz="1200" dirty="0" err="1">
                <a:latin typeface="BIZ UDPゴシック" panose="020B0400000000000000" pitchFamily="50" charset="-128"/>
                <a:ea typeface="BIZ UDPゴシック" panose="020B0400000000000000" pitchFamily="50" charset="-128"/>
              </a:rPr>
              <a:t>Slido</a:t>
            </a:r>
            <a:r>
              <a:rPr lang="ja-JP" altLang="en-US" sz="1200">
                <a:latin typeface="BIZ UDPゴシック" panose="020B0400000000000000" pitchFamily="50" charset="-128"/>
                <a:ea typeface="BIZ UDPゴシック" panose="020B0400000000000000" pitchFamily="50" charset="-128"/>
              </a:rPr>
              <a:t>にそれぞれ書いてください（グループごとでも、個人でも）、また、</a:t>
            </a:r>
            <a:r>
              <a:rPr lang="en" sz="1200" dirty="0" err="1">
                <a:latin typeface="BIZ UDPゴシック" panose="020B0400000000000000" pitchFamily="50" charset="-128"/>
                <a:ea typeface="BIZ UDPゴシック" panose="020B0400000000000000" pitchFamily="50" charset="-128"/>
              </a:rPr>
              <a:t>Slido</a:t>
            </a:r>
            <a:r>
              <a:rPr lang="ja-JP" altLang="en-US" sz="1200">
                <a:latin typeface="BIZ UDPゴシック" panose="020B0400000000000000" pitchFamily="50" charset="-128"/>
                <a:ea typeface="BIZ UDPゴシック" panose="020B0400000000000000" pitchFamily="50" charset="-128"/>
              </a:rPr>
              <a:t>に上がってきたビジョンそれぞれ評価してください。</a:t>
            </a:r>
            <a:endParaRPr lang="en-US" altLang="ja-JP" sz="1200" dirty="0">
              <a:latin typeface="BIZ UDPゴシック" panose="020B0400000000000000" pitchFamily="50" charset="-128"/>
              <a:ea typeface="BIZ UDPゴシック" panose="020B0400000000000000" pitchFamily="50" charset="-128"/>
            </a:endParaRPr>
          </a:p>
          <a:p>
            <a:pPr marL="323850" indent="-171450">
              <a:buSzPts val="1200"/>
              <a:buFont typeface="Arial" panose="020B0604020202020204" pitchFamily="34" charset="0"/>
              <a:buChar char="•"/>
            </a:pPr>
            <a:endParaRPr lang="ja-JP" altLang="en-US" sz="1200">
              <a:latin typeface="BIZ UDPゴシック" panose="020B0400000000000000" pitchFamily="50" charset="-128"/>
              <a:ea typeface="BIZ UDPゴシック" panose="020B0400000000000000" pitchFamily="50" charset="-128"/>
            </a:endParaRPr>
          </a:p>
          <a:p>
            <a:pPr marL="323850" indent="-171450">
              <a:buSzPts val="1200"/>
              <a:buFont typeface="Arial" panose="020B0604020202020204" pitchFamily="34" charset="0"/>
              <a:buChar char="•"/>
            </a:pPr>
            <a:r>
              <a:rPr lang="ja-JP" altLang="en-US" sz="1200">
                <a:latin typeface="BIZ UDPゴシック" panose="020B0400000000000000" pitchFamily="50" charset="-128"/>
                <a:ea typeface="BIZ UDPゴシック" panose="020B0400000000000000" pitchFamily="50" charset="-128"/>
              </a:rPr>
              <a:t>評価が上のもの、登壇者が気になったもの、書いた人が発表したいものを口頭で発表してください。</a:t>
            </a:r>
          </a:p>
          <a:p>
            <a:pPr marL="323850" indent="-171450">
              <a:buSzPts val="1200"/>
              <a:buFont typeface="Arial" panose="020B0604020202020204" pitchFamily="34" charset="0"/>
              <a:buChar char="•"/>
            </a:pPr>
            <a:endParaRPr sz="1200" dirty="0">
              <a:latin typeface="BIZ UDPゴシック" panose="020B0400000000000000" pitchFamily="50" charset="-128"/>
              <a:ea typeface="BIZ UDPゴシック" panose="020B0400000000000000" pitchFamily="50" charset="-128"/>
            </a:endParaRPr>
          </a:p>
        </p:txBody>
      </p:sp>
      <p:pic>
        <p:nvPicPr>
          <p:cNvPr id="3" name="図 2" descr="QR コード&#10;&#10;自動的に生成された説明">
            <a:extLst>
              <a:ext uri="{FF2B5EF4-FFF2-40B4-BE49-F238E27FC236}">
                <a16:creationId xmlns:a16="http://schemas.microsoft.com/office/drawing/2014/main" id="{71BF317B-3EEA-3CB3-5A8A-6D2248A78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383" y="2620924"/>
            <a:ext cx="2185391" cy="2185391"/>
          </a:xfrm>
          <a:prstGeom prst="rect">
            <a:avLst/>
          </a:prstGeom>
        </p:spPr>
      </p:pic>
      <p:sp>
        <p:nvSpPr>
          <p:cNvPr id="4" name="テキスト ボックス 3">
            <a:extLst>
              <a:ext uri="{FF2B5EF4-FFF2-40B4-BE49-F238E27FC236}">
                <a16:creationId xmlns:a16="http://schemas.microsoft.com/office/drawing/2014/main" id="{D65BECEB-7378-2B91-7DF5-8F85A401AC11}"/>
              </a:ext>
            </a:extLst>
          </p:cNvPr>
          <p:cNvSpPr txBox="1"/>
          <p:nvPr/>
        </p:nvSpPr>
        <p:spPr>
          <a:xfrm>
            <a:off x="2796209" y="-477078"/>
            <a:ext cx="0" cy="0"/>
          </a:xfrm>
          <a:prstGeom prst="rect">
            <a:avLst/>
          </a:prstGeom>
          <a:noFill/>
        </p:spPr>
        <p:txBody>
          <a:bodyPr wrap="none" lIns="0" tIns="0" rIns="0" bIns="0" rtlCol="0">
            <a:noAutofit/>
          </a:bodyPr>
          <a:lstStyle/>
          <a:p>
            <a:pPr marL="0" marR="0" indent="0" algn="l" defTabSz="987415" rtl="0" eaLnBrk="1" fontAlgn="base" latinLnBrk="0" hangingPunct="1">
              <a:lnSpc>
                <a:spcPct val="100000"/>
              </a:lnSpc>
              <a:spcBef>
                <a:spcPts val="0"/>
              </a:spcBef>
              <a:spcAft>
                <a:spcPts val="0"/>
              </a:spcAft>
              <a:buClrTx/>
              <a:buSzTx/>
              <a:buFontTx/>
              <a:buNone/>
              <a:tabLst/>
            </a:pPr>
            <a:r>
              <a:rPr kumimoji="1" lang="en-US" altLang="ja-JP" kern="0">
                <a:latin typeface="游ゴシック" panose="020B0400000000000000" pitchFamily="50" charset="-128"/>
                <a:ea typeface="游ゴシック" panose="020B0400000000000000" pitchFamily="50" charset="-128"/>
              </a:rPr>
              <a:t>ß</a:t>
            </a:r>
            <a:endParaRPr kumimoji="1" lang="ja-JP" altLang="en-US" kern="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4893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EB34F5-821B-0292-625B-0975ADF2D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0" y="1459843"/>
            <a:ext cx="5040000" cy="2223814"/>
          </a:xfrm>
          <a:prstGeom prst="rect">
            <a:avLst/>
          </a:prstGeom>
        </p:spPr>
      </p:pic>
    </p:spTree>
    <p:extLst>
      <p:ext uri="{BB962C8B-B14F-4D97-AF65-F5344CB8AC3E}">
        <p14:creationId xmlns:p14="http://schemas.microsoft.com/office/powerpoint/2010/main" val="242806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8"/>
          <p:cNvSpPr txBox="1">
            <a:spLocks noGrp="1"/>
          </p:cNvSpPr>
          <p:nvPr>
            <p:ph type="sldNum" idx="12"/>
          </p:nvPr>
        </p:nvSpPr>
        <p:spPr>
          <a:xfrm>
            <a:off x="8743346" y="4948014"/>
            <a:ext cx="365100" cy="123000"/>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2</a:t>
            </a:fld>
            <a:endParaRPr/>
          </a:p>
        </p:txBody>
      </p:sp>
      <p:sp>
        <p:nvSpPr>
          <p:cNvPr id="371" name="Google Shape;371;p28"/>
          <p:cNvSpPr txBox="1">
            <a:spLocks noGrp="1"/>
          </p:cNvSpPr>
          <p:nvPr>
            <p:ph type="body" idx="1"/>
          </p:nvPr>
        </p:nvSpPr>
        <p:spPr>
          <a:xfrm>
            <a:off x="432000" y="895534"/>
            <a:ext cx="8280000" cy="4320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ja-JP" altLang="en-US"/>
              <a:t>本セッションは参加型のワークショップ</a:t>
            </a:r>
            <a:r>
              <a:rPr lang="ja-JP" altLang="en-US" dirty="0"/>
              <a:t>です。</a:t>
            </a:r>
            <a:r>
              <a:rPr lang="en-US" altLang="ja-JP" dirty="0" err="1"/>
              <a:t>Slido</a:t>
            </a:r>
            <a:r>
              <a:rPr lang="ja-JP" altLang="en-US" dirty="0"/>
              <a:t>やマイクでの積極的なご発言をお願いします。</a:t>
            </a:r>
          </a:p>
        </p:txBody>
      </p:sp>
      <p:sp>
        <p:nvSpPr>
          <p:cNvPr id="373" name="Google Shape;373;p28"/>
          <p:cNvSpPr/>
          <p:nvPr/>
        </p:nvSpPr>
        <p:spPr>
          <a:xfrm>
            <a:off x="3271071" y="1379064"/>
            <a:ext cx="2771848" cy="320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a:solidFill>
                  <a:schemeClr val="lt1"/>
                </a:solidFill>
                <a:latin typeface="BIZ UDPゴシック" panose="020B0400000000000000" pitchFamily="50" charset="-128"/>
                <a:ea typeface="BIZ UDPゴシック" panose="020B0400000000000000" pitchFamily="50" charset="-128"/>
              </a:rPr>
              <a:t>プログラム</a:t>
            </a:r>
            <a:endParaRPr lang="en-US" altLang="ja-JP" dirty="0">
              <a:solidFill>
                <a:schemeClr val="lt1"/>
              </a:solidFill>
              <a:latin typeface="BIZ UDPゴシック" panose="020B0400000000000000" pitchFamily="50" charset="-128"/>
              <a:ea typeface="BIZ UDPゴシック" panose="020B0400000000000000" pitchFamily="50" charset="-128"/>
            </a:endParaRPr>
          </a:p>
        </p:txBody>
      </p:sp>
      <p:sp>
        <p:nvSpPr>
          <p:cNvPr id="374" name="Google Shape;374;p28"/>
          <p:cNvSpPr/>
          <p:nvPr/>
        </p:nvSpPr>
        <p:spPr>
          <a:xfrm>
            <a:off x="3271071" y="1733663"/>
            <a:ext cx="2771848" cy="3121826"/>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381000" lvl="0" indent="-228600" algn="l" rtl="0">
              <a:spcBef>
                <a:spcPts val="0"/>
              </a:spcBef>
              <a:spcAft>
                <a:spcPts val="0"/>
              </a:spcAft>
              <a:buSzPts val="1200"/>
              <a:buFont typeface="+mj-lt"/>
              <a:buAutoNum type="arabicPeriod"/>
            </a:pPr>
            <a:r>
              <a:rPr lang="ja-JP" altLang="en-US" sz="1200">
                <a:latin typeface="BIZ UDPゴシック" panose="020B0400000000000000" pitchFamily="50" charset="-128"/>
                <a:ea typeface="BIZ UDPゴシック" panose="020B0400000000000000" pitchFamily="50" charset="-128"/>
              </a:rPr>
              <a:t>趣旨説明</a:t>
            </a: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r>
              <a:rPr lang="ja-JP" altLang="en-US" sz="1200" dirty="0">
                <a:latin typeface="BIZ UDPゴシック" panose="020B0400000000000000" pitchFamily="50" charset="-128"/>
                <a:ea typeface="BIZ UDPゴシック" panose="020B0400000000000000" pitchFamily="50" charset="-128"/>
              </a:rPr>
              <a:t>話題提供：登さん（技術者の立場</a:t>
            </a:r>
            <a:r>
              <a:rPr lang="ja-JP" altLang="en-US" sz="1200">
                <a:latin typeface="BIZ UDPゴシック" panose="020B0400000000000000" pitchFamily="50" charset="-128"/>
                <a:ea typeface="BIZ UDPゴシック" panose="020B0400000000000000" pitchFamily="50" charset="-128"/>
              </a:rPr>
              <a:t>から）</a:t>
            </a: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r>
              <a:rPr lang="ja-JP" altLang="en-US" sz="1200" dirty="0">
                <a:latin typeface="BIZ UDPゴシック" panose="020B0400000000000000" pitchFamily="50" charset="-128"/>
                <a:ea typeface="BIZ UDPゴシック" panose="020B0400000000000000" pitchFamily="50" charset="-128"/>
              </a:rPr>
              <a:t>話題提供：津田さん（行政官の立場</a:t>
            </a:r>
            <a:r>
              <a:rPr lang="ja-JP" altLang="en-US" sz="1200">
                <a:latin typeface="BIZ UDPゴシック" panose="020B0400000000000000" pitchFamily="50" charset="-128"/>
                <a:ea typeface="BIZ UDPゴシック" panose="020B0400000000000000" pitchFamily="50" charset="-128"/>
              </a:rPr>
              <a:t>から）</a:t>
            </a: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r>
              <a:rPr lang="ja-JP" altLang="en-US" sz="1200" dirty="0">
                <a:latin typeface="BIZ UDPゴシック" panose="020B0400000000000000" pitchFamily="50" charset="-128"/>
                <a:ea typeface="BIZ UDPゴシック" panose="020B0400000000000000" pitchFamily="50" charset="-128"/>
              </a:rPr>
              <a:t>話題提供：</a:t>
            </a:r>
            <a:r>
              <a:rPr lang="ja-JP" altLang="en-US" sz="1200">
                <a:latin typeface="BIZ UDPゴシック" panose="020B0400000000000000" pitchFamily="50" charset="-128"/>
                <a:ea typeface="BIZ UDPゴシック" panose="020B0400000000000000" pitchFamily="50" charset="-128"/>
              </a:rPr>
              <a:t>畠山さん</a:t>
            </a: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r>
              <a:rPr lang="ja-JP" altLang="en-US" sz="1200">
                <a:latin typeface="BIZ UDPゴシック" panose="020B0400000000000000" pitchFamily="50" charset="-128"/>
                <a:ea typeface="BIZ UDPゴシック" panose="020B0400000000000000" pitchFamily="50" charset="-128"/>
              </a:rPr>
              <a:t>テーマディスカッション</a:t>
            </a: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endParaRPr lang="en-US" altLang="ja-JP" sz="1200" dirty="0">
              <a:latin typeface="BIZ UDPゴシック" panose="020B0400000000000000" pitchFamily="50" charset="-128"/>
              <a:ea typeface="BIZ UDPゴシック" panose="020B0400000000000000" pitchFamily="50" charset="-128"/>
            </a:endParaRPr>
          </a:p>
          <a:p>
            <a:pPr marL="381000" lvl="0" indent="-228600" algn="l" rtl="0">
              <a:spcBef>
                <a:spcPts val="0"/>
              </a:spcBef>
              <a:spcAft>
                <a:spcPts val="0"/>
              </a:spcAft>
              <a:buSzPts val="1200"/>
              <a:buFont typeface="+mj-lt"/>
              <a:buAutoNum type="arabicPeriod"/>
            </a:pPr>
            <a:r>
              <a:rPr lang="ja-JP" altLang="en-US" sz="1200">
                <a:latin typeface="BIZ UDPゴシック" panose="020B0400000000000000" pitchFamily="50" charset="-128"/>
                <a:ea typeface="BIZ UDPゴシック" panose="020B0400000000000000" pitchFamily="50" charset="-128"/>
              </a:rPr>
              <a:t>まとめ</a:t>
            </a:r>
            <a:endParaRPr sz="1200" dirty="0">
              <a:latin typeface="BIZ UDPゴシック" panose="020B0400000000000000" pitchFamily="50" charset="-128"/>
              <a:ea typeface="BIZ UDPゴシック" panose="020B0400000000000000" pitchFamily="50" charset="-128"/>
            </a:endParaRPr>
          </a:p>
        </p:txBody>
      </p:sp>
      <p:sp>
        <p:nvSpPr>
          <p:cNvPr id="375" name="Google Shape;375;p28"/>
          <p:cNvSpPr/>
          <p:nvPr/>
        </p:nvSpPr>
        <p:spPr>
          <a:xfrm>
            <a:off x="6110142" y="1379075"/>
            <a:ext cx="2601858" cy="320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dirty="0" err="1">
                <a:solidFill>
                  <a:schemeClr val="lt1"/>
                </a:solidFill>
                <a:latin typeface="BIZ UDPゴシック" panose="020B0400000000000000" pitchFamily="50" charset="-128"/>
                <a:ea typeface="BIZ UDPゴシック" panose="020B0400000000000000" pitchFamily="50" charset="-128"/>
              </a:rPr>
              <a:t>Slido</a:t>
            </a:r>
            <a:endParaRPr dirty="0">
              <a:solidFill>
                <a:schemeClr val="lt1"/>
              </a:solidFill>
              <a:latin typeface="BIZ UDPゴシック" panose="020B0400000000000000" pitchFamily="50" charset="-128"/>
              <a:ea typeface="BIZ UDPゴシック" panose="020B0400000000000000" pitchFamily="50" charset="-128"/>
            </a:endParaRPr>
          </a:p>
        </p:txBody>
      </p:sp>
      <p:sp>
        <p:nvSpPr>
          <p:cNvPr id="376" name="Google Shape;376;p28"/>
          <p:cNvSpPr/>
          <p:nvPr/>
        </p:nvSpPr>
        <p:spPr>
          <a:xfrm>
            <a:off x="6110142" y="1733663"/>
            <a:ext cx="2601858" cy="3121826"/>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152400" lvl="0" algn="l" rtl="0">
              <a:spcBef>
                <a:spcPts val="0"/>
              </a:spcBef>
              <a:spcAft>
                <a:spcPts val="0"/>
              </a:spcAft>
              <a:buSzPts val="1200"/>
            </a:pPr>
            <a:endParaRPr sz="1200" dirty="0">
              <a:solidFill>
                <a:schemeClr val="dk1"/>
              </a:solidFill>
              <a:latin typeface="BIZ UDPゴシック" panose="020B0400000000000000" pitchFamily="50" charset="-128"/>
              <a:ea typeface="BIZ UDPゴシック" panose="020B0400000000000000" pitchFamily="50" charset="-128"/>
            </a:endParaRPr>
          </a:p>
        </p:txBody>
      </p:sp>
      <p:sp>
        <p:nvSpPr>
          <p:cNvPr id="7" name="Google Shape;213;p34">
            <a:extLst>
              <a:ext uri="{FF2B5EF4-FFF2-40B4-BE49-F238E27FC236}">
                <a16:creationId xmlns:a16="http://schemas.microsoft.com/office/drawing/2014/main" id="{2A376503-3E51-4679-C277-67417CD64BBD}"/>
              </a:ext>
            </a:extLst>
          </p:cNvPr>
          <p:cNvSpPr/>
          <p:nvPr/>
        </p:nvSpPr>
        <p:spPr>
          <a:xfrm>
            <a:off x="6461980" y="1907885"/>
            <a:ext cx="1944216" cy="566679"/>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2500" b="1" dirty="0">
                <a:solidFill>
                  <a:schemeClr val="dk1"/>
                </a:solidFill>
              </a:rPr>
              <a:t>#0</a:t>
            </a:r>
            <a:r>
              <a:rPr lang="en-US" altLang="ja" sz="2500" b="1" dirty="0">
                <a:solidFill>
                  <a:schemeClr val="dk1"/>
                </a:solidFill>
              </a:rPr>
              <a:t>51500T1</a:t>
            </a:r>
            <a:endParaRPr sz="2500" b="1" dirty="0">
              <a:solidFill>
                <a:schemeClr val="dk1"/>
              </a:solidFill>
            </a:endParaRPr>
          </a:p>
        </p:txBody>
      </p:sp>
      <p:pic>
        <p:nvPicPr>
          <p:cNvPr id="9" name="図 8" descr="QR コード&#10;&#10;自動的に生成された説明">
            <a:extLst>
              <a:ext uri="{FF2B5EF4-FFF2-40B4-BE49-F238E27FC236}">
                <a16:creationId xmlns:a16="http://schemas.microsoft.com/office/drawing/2014/main" id="{49665D61-9BB7-B35E-8031-5620A068A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682" y="2509052"/>
            <a:ext cx="2185391" cy="2185391"/>
          </a:xfrm>
          <a:prstGeom prst="rect">
            <a:avLst/>
          </a:prstGeom>
        </p:spPr>
      </p:pic>
      <p:sp>
        <p:nvSpPr>
          <p:cNvPr id="11" name="タイトル 10">
            <a:extLst>
              <a:ext uri="{FF2B5EF4-FFF2-40B4-BE49-F238E27FC236}">
                <a16:creationId xmlns:a16="http://schemas.microsoft.com/office/drawing/2014/main" id="{BDDF839D-F753-CEE0-8666-4A45EDB9F676}"/>
              </a:ext>
            </a:extLst>
          </p:cNvPr>
          <p:cNvSpPr>
            <a:spLocks noGrp="1"/>
          </p:cNvSpPr>
          <p:nvPr>
            <p:ph type="title"/>
          </p:nvPr>
        </p:nvSpPr>
        <p:spPr/>
        <p:txBody>
          <a:bodyPr/>
          <a:lstStyle/>
          <a:p>
            <a:r>
              <a:rPr lang="ja-JP" altLang="en-US"/>
              <a:t>本プログラムの</a:t>
            </a:r>
            <a:r>
              <a:rPr lang="ja-JP" altLang="en-US" dirty="0"/>
              <a:t>流れ</a:t>
            </a:r>
          </a:p>
        </p:txBody>
      </p:sp>
      <p:sp>
        <p:nvSpPr>
          <p:cNvPr id="2" name="Google Shape;373;p28">
            <a:extLst>
              <a:ext uri="{FF2B5EF4-FFF2-40B4-BE49-F238E27FC236}">
                <a16:creationId xmlns:a16="http://schemas.microsoft.com/office/drawing/2014/main" id="{DF93F86E-BFE1-3C7B-74E5-DEDEE5F31C1C}"/>
              </a:ext>
            </a:extLst>
          </p:cNvPr>
          <p:cNvSpPr/>
          <p:nvPr/>
        </p:nvSpPr>
        <p:spPr>
          <a:xfrm>
            <a:off x="432001" y="1379075"/>
            <a:ext cx="2771847" cy="320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dirty="0">
                <a:solidFill>
                  <a:schemeClr val="lt1"/>
                </a:solidFill>
                <a:latin typeface="BIZ UDPゴシック" panose="020B0400000000000000" pitchFamily="50" charset="-128"/>
                <a:ea typeface="BIZ UDPゴシック" panose="020B0400000000000000" pitchFamily="50" charset="-128"/>
              </a:rPr>
              <a:t>本セッション狙い</a:t>
            </a:r>
            <a:endParaRPr lang="en-US" altLang="ja-JP" dirty="0">
              <a:solidFill>
                <a:schemeClr val="lt1"/>
              </a:solidFill>
              <a:latin typeface="BIZ UDPゴシック" panose="020B0400000000000000" pitchFamily="50" charset="-128"/>
              <a:ea typeface="BIZ UDPゴシック" panose="020B0400000000000000" pitchFamily="50" charset="-128"/>
            </a:endParaRPr>
          </a:p>
        </p:txBody>
      </p:sp>
      <p:sp>
        <p:nvSpPr>
          <p:cNvPr id="3" name="Google Shape;374;p28">
            <a:extLst>
              <a:ext uri="{FF2B5EF4-FFF2-40B4-BE49-F238E27FC236}">
                <a16:creationId xmlns:a16="http://schemas.microsoft.com/office/drawing/2014/main" id="{BA95A014-DE20-2636-AB11-BF9DEB8AA274}"/>
              </a:ext>
            </a:extLst>
          </p:cNvPr>
          <p:cNvSpPr/>
          <p:nvPr/>
        </p:nvSpPr>
        <p:spPr>
          <a:xfrm>
            <a:off x="432001" y="1733674"/>
            <a:ext cx="2771847" cy="3121826"/>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152400">
              <a:buSzPts val="1200"/>
            </a:pPr>
            <a:r>
              <a:rPr lang="ja-JP" altLang="en-US" sz="1200">
                <a:solidFill>
                  <a:schemeClr val="dk1"/>
                </a:solidFill>
                <a:latin typeface="BIZ UDPゴシック" panose="020B0400000000000000" pitchFamily="50" charset="-128"/>
                <a:ea typeface="BIZ UDPゴシック" panose="020B0400000000000000" pitchFamily="50" charset="-128"/>
              </a:rPr>
              <a:t>人口減少による課題が顕在化する</a:t>
            </a:r>
            <a:r>
              <a:rPr lang="en-US" altLang="ja-JP" sz="1200" dirty="0">
                <a:solidFill>
                  <a:schemeClr val="dk1"/>
                </a:solidFill>
                <a:latin typeface="BIZ UDPゴシック" panose="020B0400000000000000" pitchFamily="50" charset="-128"/>
                <a:ea typeface="BIZ UDPゴシック" panose="020B0400000000000000" pitchFamily="50" charset="-128"/>
              </a:rPr>
              <a:t>2030〜2040</a:t>
            </a:r>
            <a:r>
              <a:rPr lang="ja-JP" altLang="en-US" sz="1200">
                <a:solidFill>
                  <a:schemeClr val="dk1"/>
                </a:solidFill>
                <a:latin typeface="BIZ UDPゴシック" panose="020B0400000000000000" pitchFamily="50" charset="-128"/>
                <a:ea typeface="BIZ UDPゴシック" panose="020B0400000000000000" pitchFamily="50" charset="-128"/>
              </a:rPr>
              <a:t>年頃に向けて、国民・市民のニーズ、環境変化に対応できるようにするためにも、政府・自治体そのもののあり方（人、組織、法制度（ガバナンス）、デジタル基盤いずれも）が変わっていく必要があります。</a:t>
            </a:r>
            <a:endParaRPr lang="en-US" altLang="ja-JP" sz="1200" dirty="0">
              <a:solidFill>
                <a:schemeClr val="dk1"/>
              </a:solidFill>
              <a:latin typeface="BIZ UDPゴシック" panose="020B0400000000000000" pitchFamily="50" charset="-128"/>
              <a:ea typeface="BIZ UDPゴシック" panose="020B0400000000000000" pitchFamily="50" charset="-128"/>
            </a:endParaRPr>
          </a:p>
          <a:p>
            <a:pPr marL="152400">
              <a:buSzPts val="1200"/>
            </a:pPr>
            <a:endParaRPr lang="en-US" altLang="ja-JP" sz="1200" dirty="0">
              <a:solidFill>
                <a:schemeClr val="dk1"/>
              </a:solidFill>
              <a:latin typeface="BIZ UDPゴシック" panose="020B0400000000000000" pitchFamily="50" charset="-128"/>
              <a:ea typeface="BIZ UDPゴシック" panose="020B0400000000000000" pitchFamily="50" charset="-128"/>
            </a:endParaRPr>
          </a:p>
          <a:p>
            <a:pPr marL="152400">
              <a:buSzPts val="1200"/>
            </a:pPr>
            <a:r>
              <a:rPr lang="ja-JP" altLang="en-US" sz="1200">
                <a:solidFill>
                  <a:schemeClr val="dk1"/>
                </a:solidFill>
                <a:latin typeface="BIZ UDPゴシック" panose="020B0400000000000000" pitchFamily="50" charset="-128"/>
                <a:ea typeface="BIZ UDPゴシック" panose="020B0400000000000000" pitchFamily="50" charset="-128"/>
              </a:rPr>
              <a:t>そうした「ガバメントトランスフォーメーション」（政府、自治体そのものの変革）に向けた中長期ビジョンをそれぞれで考えて議論します。</a:t>
            </a:r>
            <a:endParaRPr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2900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8"/>
          <p:cNvSpPr txBox="1">
            <a:spLocks noGrp="1"/>
          </p:cNvSpPr>
          <p:nvPr>
            <p:ph type="sldNum" idx="12"/>
          </p:nvPr>
        </p:nvSpPr>
        <p:spPr>
          <a:xfrm>
            <a:off x="8743346" y="4948014"/>
            <a:ext cx="365100" cy="123000"/>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3</a:t>
            </a:fld>
            <a:endParaRPr/>
          </a:p>
        </p:txBody>
      </p:sp>
      <p:sp>
        <p:nvSpPr>
          <p:cNvPr id="375" name="Google Shape;375;p28"/>
          <p:cNvSpPr/>
          <p:nvPr/>
        </p:nvSpPr>
        <p:spPr>
          <a:xfrm>
            <a:off x="431997" y="1379075"/>
            <a:ext cx="8280002" cy="320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dirty="0">
                <a:solidFill>
                  <a:schemeClr val="lt1"/>
                </a:solidFill>
                <a:latin typeface="BIZ UDPゴシック" panose="020B0400000000000000" pitchFamily="50" charset="-128"/>
                <a:ea typeface="BIZ UDPゴシック" panose="020B0400000000000000" pitchFamily="50" charset="-128"/>
              </a:rPr>
              <a:t>登壇者</a:t>
            </a:r>
            <a:endParaRPr dirty="0">
              <a:solidFill>
                <a:schemeClr val="lt1"/>
              </a:solidFill>
              <a:latin typeface="BIZ UDPゴシック" panose="020B0400000000000000" pitchFamily="50" charset="-128"/>
              <a:ea typeface="BIZ UDPゴシック" panose="020B0400000000000000" pitchFamily="50" charset="-128"/>
            </a:endParaRPr>
          </a:p>
        </p:txBody>
      </p:sp>
      <p:sp>
        <p:nvSpPr>
          <p:cNvPr id="376" name="Google Shape;376;p28"/>
          <p:cNvSpPr/>
          <p:nvPr/>
        </p:nvSpPr>
        <p:spPr>
          <a:xfrm>
            <a:off x="431998" y="1733673"/>
            <a:ext cx="8280002" cy="3087327"/>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152400" lvl="0" algn="l" rtl="0">
              <a:spcBef>
                <a:spcPts val="0"/>
              </a:spcBef>
              <a:spcAft>
                <a:spcPts val="0"/>
              </a:spcAft>
              <a:buSzPts val="1200"/>
            </a:pPr>
            <a:endParaRPr sz="1200" dirty="0">
              <a:solidFill>
                <a:schemeClr val="dk1"/>
              </a:solidFill>
              <a:latin typeface="BIZ UDPゴシック" panose="020B0400000000000000" pitchFamily="50" charset="-128"/>
              <a:ea typeface="BIZ UDPゴシック" panose="020B0400000000000000" pitchFamily="50" charset="-128"/>
            </a:endParaRPr>
          </a:p>
        </p:txBody>
      </p:sp>
      <p:sp>
        <p:nvSpPr>
          <p:cNvPr id="9" name="タイトル 8">
            <a:extLst>
              <a:ext uri="{FF2B5EF4-FFF2-40B4-BE49-F238E27FC236}">
                <a16:creationId xmlns:a16="http://schemas.microsoft.com/office/drawing/2014/main" id="{CF598DB0-F5F9-990C-89C0-1848021086BA}"/>
              </a:ext>
            </a:extLst>
          </p:cNvPr>
          <p:cNvSpPr>
            <a:spLocks noGrp="1"/>
          </p:cNvSpPr>
          <p:nvPr>
            <p:ph type="title"/>
          </p:nvPr>
        </p:nvSpPr>
        <p:spPr/>
        <p:txBody>
          <a:bodyPr/>
          <a:lstStyle/>
          <a:p>
            <a:r>
              <a:rPr lang="ja-JP" altLang="en-US" dirty="0"/>
              <a:t>本セッションについて</a:t>
            </a:r>
          </a:p>
        </p:txBody>
      </p:sp>
      <p:sp>
        <p:nvSpPr>
          <p:cNvPr id="22" name="Google Shape;371;p28">
            <a:extLst>
              <a:ext uri="{FF2B5EF4-FFF2-40B4-BE49-F238E27FC236}">
                <a16:creationId xmlns:a16="http://schemas.microsoft.com/office/drawing/2014/main" id="{FF6915C8-D8C9-E2EE-EDB8-08B2F76309AE}"/>
              </a:ext>
            </a:extLst>
          </p:cNvPr>
          <p:cNvSpPr txBox="1">
            <a:spLocks noGrp="1"/>
          </p:cNvSpPr>
          <p:nvPr>
            <p:ph type="body" idx="1"/>
          </p:nvPr>
        </p:nvSpPr>
        <p:spPr>
          <a:xfrm>
            <a:off x="432000" y="895534"/>
            <a:ext cx="8280000" cy="4320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ja-JP" altLang="en-US"/>
              <a:t>本セッションは参加型</a:t>
            </a:r>
            <a:r>
              <a:rPr lang="ja-JP" altLang="en-US" dirty="0"/>
              <a:t>のワークショップです。</a:t>
            </a:r>
            <a:r>
              <a:rPr lang="en-US" altLang="ja-JP" dirty="0" err="1"/>
              <a:t>Slido</a:t>
            </a:r>
            <a:r>
              <a:rPr lang="ja-JP" altLang="en-US" dirty="0"/>
              <a:t>やマイクでの積極的なご発言をお願いします。</a:t>
            </a:r>
            <a:endParaRPr dirty="0"/>
          </a:p>
        </p:txBody>
      </p:sp>
      <p:pic>
        <p:nvPicPr>
          <p:cNvPr id="24" name="図 23" descr="テーブルに座っている男性&#10;&#10;中程度の精度で自動的に生成された説明">
            <a:extLst>
              <a:ext uri="{FF2B5EF4-FFF2-40B4-BE49-F238E27FC236}">
                <a16:creationId xmlns:a16="http://schemas.microsoft.com/office/drawing/2014/main" id="{75B8B436-096E-C4CE-44E8-D1B10A8A9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21" y="1766559"/>
            <a:ext cx="1440000" cy="1440000"/>
          </a:xfrm>
          <a:prstGeom prst="rect">
            <a:avLst/>
          </a:prstGeom>
        </p:spPr>
      </p:pic>
      <p:pic>
        <p:nvPicPr>
          <p:cNvPr id="26" name="図 25" descr="スーツを着た男性&#10;&#10;自動的に生成された説明">
            <a:extLst>
              <a:ext uri="{FF2B5EF4-FFF2-40B4-BE49-F238E27FC236}">
                <a16:creationId xmlns:a16="http://schemas.microsoft.com/office/drawing/2014/main" id="{03855058-3C45-B276-B64C-B1C19DB3E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794" y="3323277"/>
            <a:ext cx="1440000" cy="1440000"/>
          </a:xfrm>
          <a:prstGeom prst="rect">
            <a:avLst/>
          </a:prstGeom>
        </p:spPr>
      </p:pic>
      <p:pic>
        <p:nvPicPr>
          <p:cNvPr id="28" name="図 27" descr="白いシャツを着ている男性&#10;&#10;自動的に生成された説明">
            <a:extLst>
              <a:ext uri="{FF2B5EF4-FFF2-40B4-BE49-F238E27FC236}">
                <a16:creationId xmlns:a16="http://schemas.microsoft.com/office/drawing/2014/main" id="{B4E6376C-FA85-2739-D0A6-2517DC9D4A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1766559"/>
            <a:ext cx="1420183" cy="1440000"/>
          </a:xfrm>
          <a:prstGeom prst="rect">
            <a:avLst/>
          </a:prstGeom>
        </p:spPr>
      </p:pic>
      <p:pic>
        <p:nvPicPr>
          <p:cNvPr id="30" name="図 29" descr="スーツを着た男性&#10;&#10;自動的に生成された説明">
            <a:extLst>
              <a:ext uri="{FF2B5EF4-FFF2-40B4-BE49-F238E27FC236}">
                <a16:creationId xmlns:a16="http://schemas.microsoft.com/office/drawing/2014/main" id="{F80B6102-E4DC-A519-4315-CB81483210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8074" y="1771682"/>
            <a:ext cx="1441543" cy="1440000"/>
          </a:xfrm>
          <a:prstGeom prst="rect">
            <a:avLst/>
          </a:prstGeom>
        </p:spPr>
      </p:pic>
      <p:sp>
        <p:nvSpPr>
          <p:cNvPr id="31" name="テキスト ボックス 30">
            <a:extLst>
              <a:ext uri="{FF2B5EF4-FFF2-40B4-BE49-F238E27FC236}">
                <a16:creationId xmlns:a16="http://schemas.microsoft.com/office/drawing/2014/main" id="{5198034D-3F93-4863-6445-E5CB2762DBD4}"/>
              </a:ext>
            </a:extLst>
          </p:cNvPr>
          <p:cNvSpPr txBox="1"/>
          <p:nvPr/>
        </p:nvSpPr>
        <p:spPr>
          <a:xfrm>
            <a:off x="2205030" y="2289803"/>
            <a:ext cx="914400" cy="385192"/>
          </a:xfrm>
          <a:prstGeom prst="rect">
            <a:avLst/>
          </a:prstGeom>
          <a:noFill/>
        </p:spPr>
        <p:txBody>
          <a:bodyPr wrap="none" lIns="0" tIns="0" rIns="0" bIns="0" rtlCol="0">
            <a:noAutofit/>
          </a:bodyPr>
          <a:lstStyle/>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dirty="0">
                <a:latin typeface="BIZ UDPゴシック" panose="020B0400000000000000" pitchFamily="50" charset="-128"/>
                <a:ea typeface="BIZ UDPゴシック" panose="020B0400000000000000" pitchFamily="50" charset="-128"/>
              </a:rPr>
              <a:t>登 大遊 氏</a:t>
            </a:r>
            <a:endParaRPr kumimoji="1" lang="en-US" altLang="ja-JP" sz="1200" kern="0" dirty="0">
              <a:latin typeface="BIZ UDPゴシック" panose="020B0400000000000000" pitchFamily="50" charset="-128"/>
              <a:ea typeface="BIZ UDPゴシック" panose="020B0400000000000000" pitchFamily="50" charset="-128"/>
            </a:endParaRPr>
          </a:p>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a:latin typeface="BIZ UDPゴシック" panose="020B0400000000000000" pitchFamily="50" charset="-128"/>
                <a:ea typeface="BIZ UDPゴシック" panose="020B0400000000000000" pitchFamily="50" charset="-128"/>
              </a:rPr>
              <a:t>（技術者）</a:t>
            </a:r>
            <a:endParaRPr kumimoji="1" lang="en-US" altLang="ja-JP" sz="1200" kern="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1EDD0D20-26F2-B489-E1E0-D3D4F6B006CE}"/>
              </a:ext>
            </a:extLst>
          </p:cNvPr>
          <p:cNvSpPr txBox="1"/>
          <p:nvPr/>
        </p:nvSpPr>
        <p:spPr>
          <a:xfrm>
            <a:off x="2225134" y="3833549"/>
            <a:ext cx="914400" cy="385192"/>
          </a:xfrm>
          <a:prstGeom prst="rect">
            <a:avLst/>
          </a:prstGeom>
          <a:noFill/>
        </p:spPr>
        <p:txBody>
          <a:bodyPr wrap="none" lIns="0" tIns="0" rIns="0" bIns="0" rtlCol="0">
            <a:noAutofit/>
          </a:bodyPr>
          <a:lstStyle/>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dirty="0">
                <a:latin typeface="BIZ UDPゴシック" panose="020B0400000000000000" pitchFamily="50" charset="-128"/>
                <a:ea typeface="BIZ UDPゴシック" panose="020B0400000000000000" pitchFamily="50" charset="-128"/>
              </a:rPr>
              <a:t>津田 広和 氏</a:t>
            </a:r>
            <a:endParaRPr kumimoji="1" lang="en-US" altLang="ja-JP" sz="1200" kern="0" dirty="0">
              <a:latin typeface="BIZ UDPゴシック" panose="020B0400000000000000" pitchFamily="50" charset="-128"/>
              <a:ea typeface="BIZ UDPゴシック" panose="020B0400000000000000" pitchFamily="50" charset="-128"/>
            </a:endParaRPr>
          </a:p>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a:latin typeface="BIZ UDPゴシック" panose="020B0400000000000000" pitchFamily="50" charset="-128"/>
                <a:ea typeface="BIZ UDPゴシック" panose="020B0400000000000000" pitchFamily="50" charset="-128"/>
              </a:rPr>
              <a:t>（行政官）</a:t>
            </a:r>
            <a:endParaRPr kumimoji="1" lang="en-US" altLang="ja-JP" sz="1200" kern="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EF77CEF3-9584-B06C-92DB-6961DE32468D}"/>
              </a:ext>
            </a:extLst>
          </p:cNvPr>
          <p:cNvSpPr txBox="1"/>
          <p:nvPr/>
        </p:nvSpPr>
        <p:spPr>
          <a:xfrm>
            <a:off x="4818232" y="2270905"/>
            <a:ext cx="914400" cy="385192"/>
          </a:xfrm>
          <a:prstGeom prst="rect">
            <a:avLst/>
          </a:prstGeom>
          <a:noFill/>
        </p:spPr>
        <p:txBody>
          <a:bodyPr wrap="none" lIns="0" tIns="0" rIns="0" bIns="0" rtlCol="0">
            <a:noAutofit/>
          </a:bodyPr>
          <a:lstStyle/>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dirty="0">
                <a:latin typeface="BIZ UDPゴシック" panose="020B0400000000000000" pitchFamily="50" charset="-128"/>
                <a:ea typeface="BIZ UDPゴシック" panose="020B0400000000000000" pitchFamily="50" charset="-128"/>
              </a:rPr>
              <a:t>畠山 暖央 氏</a:t>
            </a:r>
            <a:endParaRPr kumimoji="1" lang="en-US" altLang="ja-JP" sz="1200" kern="0" dirty="0">
              <a:latin typeface="BIZ UDPゴシック" panose="020B0400000000000000" pitchFamily="50" charset="-128"/>
              <a:ea typeface="BIZ UDPゴシック" panose="020B0400000000000000" pitchFamily="50" charset="-128"/>
            </a:endParaRPr>
          </a:p>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a:latin typeface="BIZ UDPゴシック" panose="020B0400000000000000" pitchFamily="50" charset="-128"/>
                <a:ea typeface="BIZ UDPゴシック" panose="020B0400000000000000" pitchFamily="50" charset="-128"/>
              </a:rPr>
              <a:t>（いじけ研究家）</a:t>
            </a:r>
            <a:endParaRPr kumimoji="1" lang="en-US" altLang="ja-JP" sz="1200" kern="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A7CE8D1F-8BA0-2BDE-7E80-CE6D6B6C5976}"/>
              </a:ext>
            </a:extLst>
          </p:cNvPr>
          <p:cNvSpPr txBox="1"/>
          <p:nvPr/>
        </p:nvSpPr>
        <p:spPr>
          <a:xfrm>
            <a:off x="7507637" y="2273040"/>
            <a:ext cx="914400" cy="385192"/>
          </a:xfrm>
          <a:prstGeom prst="rect">
            <a:avLst/>
          </a:prstGeom>
          <a:noFill/>
        </p:spPr>
        <p:txBody>
          <a:bodyPr wrap="none" lIns="0" tIns="0" rIns="0" bIns="0" rtlCol="0">
            <a:noAutofit/>
          </a:bodyPr>
          <a:lstStyle/>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dirty="0">
                <a:latin typeface="BIZ UDPゴシック" panose="020B0400000000000000" pitchFamily="50" charset="-128"/>
                <a:ea typeface="BIZ UDPゴシック" panose="020B0400000000000000" pitchFamily="50" charset="-128"/>
              </a:rPr>
              <a:t>江口 清貴 氏</a:t>
            </a:r>
            <a:endParaRPr kumimoji="1" lang="en-US" altLang="ja-JP" sz="1200" kern="0" dirty="0">
              <a:latin typeface="BIZ UDPゴシック" panose="020B0400000000000000" pitchFamily="50" charset="-128"/>
              <a:ea typeface="BIZ UDPゴシック" panose="020B0400000000000000" pitchFamily="50" charset="-128"/>
            </a:endParaRPr>
          </a:p>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dirty="0">
                <a:latin typeface="BIZ UDPゴシック" panose="020B0400000000000000" pitchFamily="50" charset="-128"/>
                <a:ea typeface="BIZ UDPゴシック" panose="020B0400000000000000" pitchFamily="50" charset="-128"/>
              </a:rPr>
              <a:t>（モデレーター）</a:t>
            </a:r>
            <a:endParaRPr kumimoji="1" lang="en-US" altLang="ja-JP" sz="1200" kern="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D6D0AE7-6883-CA89-E5BC-B55BE21AD8DE}"/>
              </a:ext>
            </a:extLst>
          </p:cNvPr>
          <p:cNvSpPr txBox="1"/>
          <p:nvPr/>
        </p:nvSpPr>
        <p:spPr>
          <a:xfrm>
            <a:off x="7507637" y="3658085"/>
            <a:ext cx="914400" cy="385192"/>
          </a:xfrm>
          <a:prstGeom prst="rect">
            <a:avLst/>
          </a:prstGeom>
          <a:noFill/>
        </p:spPr>
        <p:txBody>
          <a:bodyPr wrap="none" lIns="0" tIns="0" rIns="0" bIns="0" rtlCol="0">
            <a:noAutofit/>
          </a:bodyPr>
          <a:lstStyle/>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a:latin typeface="BIZ UDPゴシック" panose="020B0400000000000000" pitchFamily="50" charset="-128"/>
                <a:ea typeface="BIZ UDPゴシック" panose="020B0400000000000000" pitchFamily="50" charset="-128"/>
              </a:rPr>
              <a:t>村田 将 </a:t>
            </a:r>
            <a:r>
              <a:rPr kumimoji="1" lang="ja-JP" altLang="en-US" sz="1200" kern="0" dirty="0">
                <a:latin typeface="BIZ UDPゴシック" panose="020B0400000000000000" pitchFamily="50" charset="-128"/>
                <a:ea typeface="BIZ UDPゴシック" panose="020B0400000000000000" pitchFamily="50" charset="-128"/>
              </a:rPr>
              <a:t>氏</a:t>
            </a:r>
            <a:endParaRPr kumimoji="1" lang="en-US" altLang="ja-JP" sz="1200" kern="0" dirty="0">
              <a:latin typeface="BIZ UDPゴシック" panose="020B0400000000000000" pitchFamily="50" charset="-128"/>
              <a:ea typeface="BIZ UDPゴシック" panose="020B0400000000000000" pitchFamily="50" charset="-128"/>
            </a:endParaRPr>
          </a:p>
          <a:p>
            <a:pPr marL="0" marR="0" indent="0" algn="l" defTabSz="987415" rtl="0" eaLnBrk="1" fontAlgn="base" latinLnBrk="0" hangingPunct="1">
              <a:lnSpc>
                <a:spcPct val="100000"/>
              </a:lnSpc>
              <a:spcBef>
                <a:spcPts val="0"/>
              </a:spcBef>
              <a:spcAft>
                <a:spcPts val="0"/>
              </a:spcAft>
              <a:buClrTx/>
              <a:buSzTx/>
              <a:buFontTx/>
              <a:buNone/>
              <a:tabLst/>
            </a:pPr>
            <a:r>
              <a:rPr kumimoji="1" lang="ja-JP" altLang="en-US" sz="1200" kern="0">
                <a:latin typeface="BIZ UDPゴシック" panose="020B0400000000000000" pitchFamily="50" charset="-128"/>
                <a:ea typeface="BIZ UDPゴシック" panose="020B0400000000000000" pitchFamily="50" charset="-128"/>
              </a:rPr>
              <a:t>（コメント）</a:t>
            </a:r>
            <a:endParaRPr kumimoji="1" lang="en-US" altLang="ja-JP" sz="1200" kern="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149E1A67-F54A-A7F4-8C7F-078FBC89C8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4468" y="3318991"/>
            <a:ext cx="1440000" cy="1440000"/>
          </a:xfrm>
          <a:prstGeom prst="rect">
            <a:avLst/>
          </a:prstGeom>
        </p:spPr>
      </p:pic>
    </p:spTree>
    <p:extLst>
      <p:ext uri="{BB962C8B-B14F-4D97-AF65-F5344CB8AC3E}">
        <p14:creationId xmlns:p14="http://schemas.microsoft.com/office/powerpoint/2010/main" val="63917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0"/>
          <p:cNvSpPr txBox="1">
            <a:spLocks noGrp="1"/>
          </p:cNvSpPr>
          <p:nvPr>
            <p:ph type="sldNum" idx="12"/>
          </p:nvPr>
        </p:nvSpPr>
        <p:spPr>
          <a:xfrm>
            <a:off x="8743346" y="4948014"/>
            <a:ext cx="365100" cy="123000"/>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4</a:t>
            </a:fld>
            <a:endParaRPr/>
          </a:p>
        </p:txBody>
      </p:sp>
      <p:sp>
        <p:nvSpPr>
          <p:cNvPr id="59" name="Google Shape;59;p10"/>
          <p:cNvSpPr txBox="1">
            <a:spLocks noGrp="1"/>
          </p:cNvSpPr>
          <p:nvPr>
            <p:ph type="body" idx="1"/>
          </p:nvPr>
        </p:nvSpPr>
        <p:spPr>
          <a:xfrm>
            <a:off x="432000" y="895534"/>
            <a:ext cx="8280000" cy="432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US" dirty="0"/>
              <a:t>総務省「自治体戦略2040構想研究会」（2017〜2018年）でいわゆる「2040問題」について検討され、その対応策として、「</a:t>
            </a:r>
            <a:r>
              <a:rPr lang="en-US" dirty="0" err="1"/>
              <a:t>スマート自治体」などの提案がなされた</a:t>
            </a:r>
            <a:r>
              <a:rPr lang="en-US" dirty="0"/>
              <a:t>。</a:t>
            </a:r>
            <a:endParaRPr dirty="0"/>
          </a:p>
        </p:txBody>
      </p:sp>
      <p:sp>
        <p:nvSpPr>
          <p:cNvPr id="60" name="Google Shape;60;p10"/>
          <p:cNvSpPr txBox="1">
            <a:spLocks noGrp="1"/>
          </p:cNvSpPr>
          <p:nvPr>
            <p:ph type="title"/>
          </p:nvPr>
        </p:nvSpPr>
        <p:spPr>
          <a:xfrm>
            <a:off x="431998" y="288000"/>
            <a:ext cx="6408000" cy="432000"/>
          </a:xfrm>
          <a:prstGeom prst="rect">
            <a:avLst/>
          </a:prstGeom>
          <a:noFill/>
          <a:ln>
            <a:noFill/>
          </a:ln>
        </p:spPr>
        <p:txBody>
          <a:bodyPr spcFirstLastPara="1" wrap="square" lIns="0" tIns="0" rIns="0" bIns="10800" anchor="b" anchorCtr="0">
            <a:normAutofit/>
          </a:bodyPr>
          <a:lstStyle/>
          <a:p>
            <a:pPr marL="0" lvl="0" indent="0" algn="l" rtl="0">
              <a:lnSpc>
                <a:spcPct val="100000"/>
              </a:lnSpc>
              <a:spcBef>
                <a:spcPts val="0"/>
              </a:spcBef>
              <a:spcAft>
                <a:spcPts val="0"/>
              </a:spcAft>
              <a:buClr>
                <a:schemeClr val="dk1"/>
              </a:buClr>
              <a:buSzPts val="2000"/>
              <a:buFont typeface="Arial"/>
              <a:buNone/>
            </a:pPr>
            <a:r>
              <a:rPr lang="en-US" altLang="ja-JP"/>
              <a:t>2040</a:t>
            </a:r>
            <a:r>
              <a:rPr lang="ja-JP" altLang="en-US"/>
              <a:t>年頃に向けて顕在化する課題</a:t>
            </a:r>
            <a:endParaRPr dirty="0"/>
          </a:p>
        </p:txBody>
      </p:sp>
      <p:sp>
        <p:nvSpPr>
          <p:cNvPr id="61" name="Google Shape;61;p10"/>
          <p:cNvSpPr/>
          <p:nvPr/>
        </p:nvSpPr>
        <p:spPr>
          <a:xfrm>
            <a:off x="432001" y="1379075"/>
            <a:ext cx="8280000" cy="320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a:solidFill>
                  <a:schemeClr val="lt1"/>
                </a:solidFill>
                <a:latin typeface="BIZ UDゴシック" panose="020B0400000000000000" pitchFamily="49" charset="-128"/>
                <a:ea typeface="BIZ UDゴシック" panose="020B0400000000000000" pitchFamily="49" charset="-128"/>
              </a:rPr>
              <a:t>「自治体戦略</a:t>
            </a:r>
            <a:r>
              <a:rPr lang="en-US" altLang="ja-JP" dirty="0">
                <a:solidFill>
                  <a:schemeClr val="lt1"/>
                </a:solidFill>
                <a:latin typeface="BIZ UDゴシック" panose="020B0400000000000000" pitchFamily="49" charset="-128"/>
                <a:ea typeface="BIZ UDゴシック" panose="020B0400000000000000" pitchFamily="49" charset="-128"/>
              </a:rPr>
              <a:t>2040</a:t>
            </a:r>
            <a:r>
              <a:rPr lang="ja-JP" altLang="en-US">
                <a:solidFill>
                  <a:schemeClr val="lt1"/>
                </a:solidFill>
                <a:latin typeface="BIZ UDゴシック" panose="020B0400000000000000" pitchFamily="49" charset="-128"/>
                <a:ea typeface="BIZ UDゴシック" panose="020B0400000000000000" pitchFamily="49" charset="-128"/>
              </a:rPr>
              <a:t>構想研究会」報告書より</a:t>
            </a:r>
            <a:endParaRPr dirty="0">
              <a:solidFill>
                <a:schemeClr val="lt1"/>
              </a:solidFill>
              <a:latin typeface="BIZ UDゴシック" panose="020B0400000000000000" pitchFamily="49" charset="-128"/>
              <a:ea typeface="BIZ UDゴシック" panose="020B0400000000000000" pitchFamily="49" charset="-128"/>
            </a:endParaRPr>
          </a:p>
        </p:txBody>
      </p:sp>
      <p:sp>
        <p:nvSpPr>
          <p:cNvPr id="62" name="Google Shape;62;p10"/>
          <p:cNvSpPr/>
          <p:nvPr/>
        </p:nvSpPr>
        <p:spPr>
          <a:xfrm>
            <a:off x="432001" y="1733675"/>
            <a:ext cx="8280000" cy="2926200"/>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202124"/>
              </a:buClr>
              <a:buSzPts val="1200"/>
              <a:buFont typeface="Wingdings" panose="05000000000000000000" pitchFamily="2" charset="2"/>
              <a:buChar char="l"/>
            </a:pPr>
            <a:r>
              <a:rPr lang="en-US" altLang="ja-JP" sz="1400" dirty="0">
                <a:solidFill>
                  <a:srgbClr val="202124"/>
                </a:solidFill>
                <a:latin typeface="BIZ UDPゴシック" panose="020B0400000000000000" pitchFamily="50" charset="-128"/>
                <a:ea typeface="BIZ UDPゴシック" panose="020B0400000000000000" pitchFamily="50" charset="-128"/>
              </a:rPr>
              <a:t>2040</a:t>
            </a:r>
            <a:r>
              <a:rPr lang="ja-JP" altLang="en-US" sz="1400">
                <a:solidFill>
                  <a:srgbClr val="202124"/>
                </a:solidFill>
                <a:latin typeface="BIZ UDPゴシック" panose="020B0400000000000000" pitchFamily="50" charset="-128"/>
                <a:ea typeface="BIZ UDPゴシック" panose="020B0400000000000000" pitchFamily="50" charset="-128"/>
              </a:rPr>
              <a:t>年頃を見据えた自治体戦略の必要性</a:t>
            </a:r>
            <a:endParaRPr lang="en-US" altLang="ja-JP" sz="1400" dirty="0">
              <a:solidFill>
                <a:srgbClr val="202124"/>
              </a:solidFill>
              <a:latin typeface="BIZ UDPゴシック" panose="020B0400000000000000" pitchFamily="50" charset="-128"/>
              <a:ea typeface="BIZ UDPゴシック" panose="020B0400000000000000" pitchFamily="50" charset="-128"/>
            </a:endParaRPr>
          </a:p>
          <a:p>
            <a:pPr marL="800100" lvl="1" indent="-304800">
              <a:lnSpc>
                <a:spcPct val="115000"/>
              </a:lnSpc>
              <a:buClr>
                <a:srgbClr val="202124"/>
              </a:buClr>
              <a:buSzPts val="1200"/>
              <a:buFont typeface="Wingdings" panose="05000000000000000000" pitchFamily="2" charset="2"/>
              <a:buChar char="l"/>
            </a:pPr>
            <a:r>
              <a:rPr lang="ja-JP" altLang="en-US" sz="1400">
                <a:solidFill>
                  <a:srgbClr val="202124"/>
                </a:solidFill>
                <a:latin typeface="BIZ UDPゴシック" panose="020B0400000000000000" pitchFamily="50" charset="-128"/>
                <a:ea typeface="BIZ UDPゴシック" panose="020B0400000000000000" pitchFamily="50" charset="-128"/>
              </a:rPr>
              <a:t>人口減少が進み、我が国を取り巻く環境に不確実さが増す中でも、地方自治体が、安定して、持続可能な形で、住民サービスを提供し続けることが必要。</a:t>
            </a:r>
            <a:endParaRPr lang="en-US" altLang="ja-JP" sz="1400" dirty="0">
              <a:solidFill>
                <a:srgbClr val="202124"/>
              </a:solidFill>
              <a:latin typeface="BIZ UDPゴシック" panose="020B0400000000000000" pitchFamily="50" charset="-128"/>
              <a:ea typeface="BIZ UDPゴシック" panose="020B0400000000000000" pitchFamily="50" charset="-128"/>
            </a:endParaRPr>
          </a:p>
          <a:p>
            <a:pPr marL="800100" lvl="1" indent="-304800">
              <a:lnSpc>
                <a:spcPct val="115000"/>
              </a:lnSpc>
              <a:buClr>
                <a:srgbClr val="202124"/>
              </a:buClr>
              <a:buSzPts val="1200"/>
              <a:buFont typeface="Wingdings" panose="05000000000000000000" pitchFamily="2" charset="2"/>
              <a:buChar char="l"/>
            </a:pPr>
            <a:r>
              <a:rPr lang="ja-JP" altLang="en-US" sz="1400">
                <a:solidFill>
                  <a:srgbClr val="202124"/>
                </a:solidFill>
                <a:latin typeface="BIZ UDPゴシック" panose="020B0400000000000000" pitchFamily="50" charset="-128"/>
                <a:ea typeface="BIZ UDPゴシック" panose="020B0400000000000000" pitchFamily="50" charset="-128"/>
              </a:rPr>
              <a:t>人口増加モデルの総決算を行い、人口減少時代に合った新しい社会経済モデルを検討することが必要。</a:t>
            </a:r>
            <a:endParaRPr sz="1400" dirty="0">
              <a:solidFill>
                <a:srgbClr val="202124"/>
              </a:solidFill>
              <a:latin typeface="BIZ UDPゴシック" panose="020B0400000000000000" pitchFamily="50" charset="-128"/>
              <a:ea typeface="BIZ UDPゴシック" panose="020B0400000000000000" pitchFamily="50" charset="-128"/>
            </a:endParaRPr>
          </a:p>
          <a:p>
            <a:pPr marL="457200" lvl="0" indent="-304800" algn="l" rtl="0">
              <a:lnSpc>
                <a:spcPct val="115000"/>
              </a:lnSpc>
              <a:spcBef>
                <a:spcPts val="0"/>
              </a:spcBef>
              <a:spcAft>
                <a:spcPts val="0"/>
              </a:spcAft>
              <a:buClr>
                <a:srgbClr val="202124"/>
              </a:buClr>
              <a:buSzPts val="1200"/>
              <a:buFont typeface="Wingdings" panose="05000000000000000000" pitchFamily="2" charset="2"/>
              <a:buChar char="l"/>
            </a:pPr>
            <a:r>
              <a:rPr lang="en-US" altLang="ja-JP" sz="1400" dirty="0">
                <a:solidFill>
                  <a:srgbClr val="202124"/>
                </a:solidFill>
                <a:latin typeface="BIZ UDPゴシック" panose="020B0400000000000000" pitchFamily="50" charset="-128"/>
                <a:ea typeface="BIZ UDPゴシック" panose="020B0400000000000000" pitchFamily="50" charset="-128"/>
              </a:rPr>
              <a:t>2040</a:t>
            </a:r>
            <a:r>
              <a:rPr lang="ja-JP" altLang="en-US" sz="1400">
                <a:solidFill>
                  <a:srgbClr val="202124"/>
                </a:solidFill>
                <a:latin typeface="BIZ UDPゴシック" panose="020B0400000000000000" pitchFamily="50" charset="-128"/>
                <a:ea typeface="BIZ UDPゴシック" panose="020B0400000000000000" pitchFamily="50" charset="-128"/>
              </a:rPr>
              <a:t>年頃までの個別分野と自治体行政の課題</a:t>
            </a:r>
            <a:endParaRPr sz="1400" dirty="0">
              <a:solidFill>
                <a:srgbClr val="202124"/>
              </a:solidFill>
              <a:latin typeface="BIZ UDPゴシック" panose="020B0400000000000000" pitchFamily="50" charset="-128"/>
              <a:ea typeface="BIZ UDPゴシック" panose="020B0400000000000000" pitchFamily="50" charset="-128"/>
            </a:endParaRPr>
          </a:p>
          <a:p>
            <a:pPr marL="457200" lvl="0" indent="-304800" algn="l" rtl="0">
              <a:lnSpc>
                <a:spcPct val="115000"/>
              </a:lnSpc>
              <a:spcBef>
                <a:spcPts val="0"/>
              </a:spcBef>
              <a:spcAft>
                <a:spcPts val="0"/>
              </a:spcAft>
              <a:buClr>
                <a:srgbClr val="202124"/>
              </a:buClr>
              <a:buSzPts val="1200"/>
              <a:buFont typeface="Wingdings" panose="05000000000000000000" pitchFamily="2" charset="2"/>
              <a:buChar char="l"/>
            </a:pPr>
            <a:r>
              <a:rPr lang="en-US" altLang="ja-JP" sz="1400" dirty="0">
                <a:solidFill>
                  <a:srgbClr val="202124"/>
                </a:solidFill>
                <a:latin typeface="BIZ UDPゴシック" panose="020B0400000000000000" pitchFamily="50" charset="-128"/>
                <a:ea typeface="BIZ UDPゴシック" panose="020B0400000000000000" pitchFamily="50" charset="-128"/>
              </a:rPr>
              <a:t>2040</a:t>
            </a:r>
            <a:r>
              <a:rPr lang="ja-JP" altLang="en-US" sz="1400">
                <a:solidFill>
                  <a:srgbClr val="202124"/>
                </a:solidFill>
                <a:latin typeface="BIZ UDPゴシック" panose="020B0400000000000000" pitchFamily="50" charset="-128"/>
                <a:ea typeface="BIZ UDPゴシック" panose="020B0400000000000000" pitchFamily="50" charset="-128"/>
              </a:rPr>
              <a:t>年頃にかけて迫り来る我が国の内政上の危機</a:t>
            </a:r>
            <a:endParaRPr lang="en-US" altLang="ja-JP" sz="1400" dirty="0">
              <a:solidFill>
                <a:srgbClr val="202124"/>
              </a:solidFill>
              <a:latin typeface="BIZ UDPゴシック" panose="020B0400000000000000" pitchFamily="50" charset="-128"/>
              <a:ea typeface="BIZ UDPゴシック" panose="020B0400000000000000" pitchFamily="50" charset="-128"/>
            </a:endParaRPr>
          </a:p>
          <a:p>
            <a:pPr marL="800100" lvl="1" indent="-304800">
              <a:lnSpc>
                <a:spcPct val="115000"/>
              </a:lnSpc>
              <a:buClr>
                <a:srgbClr val="202124"/>
              </a:buClr>
              <a:buSzPts val="1200"/>
              <a:buFont typeface="Wingdings" panose="05000000000000000000" pitchFamily="2" charset="2"/>
              <a:buChar char="l"/>
            </a:pPr>
            <a:r>
              <a:rPr lang="ja-JP" altLang="en-US" sz="1400">
                <a:solidFill>
                  <a:srgbClr val="202124"/>
                </a:solidFill>
                <a:latin typeface="BIZ UDPゴシック" panose="020B0400000000000000" pitchFamily="50" charset="-128"/>
                <a:ea typeface="BIZ UDPゴシック" panose="020B0400000000000000" pitchFamily="50" charset="-128"/>
              </a:rPr>
              <a:t>若者を吸収しながら老いていく東京圏と支え手を失う地方圏</a:t>
            </a:r>
            <a:endParaRPr lang="en-US" altLang="ja-JP" sz="1400" dirty="0">
              <a:solidFill>
                <a:srgbClr val="202124"/>
              </a:solidFill>
              <a:latin typeface="BIZ UDPゴシック" panose="020B0400000000000000" pitchFamily="50" charset="-128"/>
              <a:ea typeface="BIZ UDPゴシック" panose="020B0400000000000000" pitchFamily="50" charset="-128"/>
            </a:endParaRPr>
          </a:p>
          <a:p>
            <a:pPr marL="800100" lvl="1" indent="-304800">
              <a:lnSpc>
                <a:spcPct val="115000"/>
              </a:lnSpc>
              <a:buClr>
                <a:srgbClr val="202124"/>
              </a:buClr>
              <a:buSzPts val="1200"/>
              <a:buFont typeface="Wingdings" panose="05000000000000000000" pitchFamily="2" charset="2"/>
              <a:buChar char="l"/>
            </a:pPr>
            <a:r>
              <a:rPr lang="ja-JP" altLang="en-US" sz="1400">
                <a:solidFill>
                  <a:srgbClr val="202124"/>
                </a:solidFill>
                <a:latin typeface="BIZ UDPゴシック" panose="020B0400000000000000" pitchFamily="50" charset="-128"/>
                <a:ea typeface="BIZ UDPゴシック" panose="020B0400000000000000" pitchFamily="50" charset="-128"/>
              </a:rPr>
              <a:t>標準的な人生設計の消滅による雇用・教育の機能不全</a:t>
            </a:r>
            <a:endParaRPr lang="en-US" altLang="ja-JP" sz="1400" dirty="0">
              <a:solidFill>
                <a:srgbClr val="202124"/>
              </a:solidFill>
              <a:latin typeface="BIZ UDPゴシック" panose="020B0400000000000000" pitchFamily="50" charset="-128"/>
              <a:ea typeface="BIZ UDPゴシック" panose="020B0400000000000000" pitchFamily="50" charset="-128"/>
            </a:endParaRPr>
          </a:p>
          <a:p>
            <a:pPr marL="800100" lvl="1" indent="-304800">
              <a:lnSpc>
                <a:spcPct val="115000"/>
              </a:lnSpc>
              <a:buClr>
                <a:srgbClr val="202124"/>
              </a:buClr>
              <a:buSzPts val="1200"/>
              <a:buFont typeface="Wingdings" panose="05000000000000000000" pitchFamily="2" charset="2"/>
              <a:buChar char="l"/>
            </a:pPr>
            <a:r>
              <a:rPr lang="ja-JP" altLang="en-US" sz="1400">
                <a:solidFill>
                  <a:srgbClr val="202124"/>
                </a:solidFill>
                <a:latin typeface="BIZ UDPゴシック" panose="020B0400000000000000" pitchFamily="50" charset="-128"/>
                <a:ea typeface="BIZ UDPゴシック" panose="020B0400000000000000" pitchFamily="50" charset="-128"/>
              </a:rPr>
              <a:t>スポンジ化する都市と朽ち果てるインフラ</a:t>
            </a:r>
            <a:endParaRPr sz="1400" dirty="0">
              <a:solidFill>
                <a:srgbClr val="20212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D75AF1A5-5227-CE27-065F-424DBF5B70D6}"/>
              </a:ext>
            </a:extLst>
          </p:cNvPr>
          <p:cNvSpPr txBox="1"/>
          <p:nvPr/>
        </p:nvSpPr>
        <p:spPr>
          <a:xfrm>
            <a:off x="465398" y="4398265"/>
            <a:ext cx="8246601" cy="261610"/>
          </a:xfrm>
          <a:prstGeom prst="rect">
            <a:avLst/>
          </a:prstGeom>
          <a:noFill/>
        </p:spPr>
        <p:txBody>
          <a:bodyPr wrap="square">
            <a:spAutoFit/>
          </a:bodyPr>
          <a:lstStyle/>
          <a:p>
            <a:r>
              <a:rPr lang="ja-JP" altLang="en-US" sz="1100"/>
              <a:t>出所：「自治体戦略</a:t>
            </a:r>
            <a:r>
              <a:rPr lang="en-US" altLang="ja-JP" sz="1100" dirty="0"/>
              <a:t>2040</a:t>
            </a:r>
            <a:r>
              <a:rPr lang="ja-JP" altLang="en-US" sz="1100"/>
              <a:t>構想研究会」報告書　https://www.soumu.go.jp/main_sosiki/kenkyu/jichitai2040/index.html</a:t>
            </a:r>
          </a:p>
        </p:txBody>
      </p:sp>
      <p:sp>
        <p:nvSpPr>
          <p:cNvPr id="4" name="テキスト ボックス 3">
            <a:extLst>
              <a:ext uri="{FF2B5EF4-FFF2-40B4-BE49-F238E27FC236}">
                <a16:creationId xmlns:a16="http://schemas.microsoft.com/office/drawing/2014/main" id="{873B60ED-F89F-6F28-8F39-2E50B23B676D}"/>
              </a:ext>
            </a:extLst>
          </p:cNvPr>
          <p:cNvSpPr txBox="1"/>
          <p:nvPr/>
        </p:nvSpPr>
        <p:spPr>
          <a:xfrm>
            <a:off x="-1586753" y="1748118"/>
            <a:ext cx="0" cy="0"/>
          </a:xfrm>
          <a:prstGeom prst="rect">
            <a:avLst/>
          </a:prstGeom>
          <a:noFill/>
        </p:spPr>
        <p:txBody>
          <a:bodyPr wrap="none" lIns="0" tIns="0" rIns="0" bIns="0" rtlCol="0">
            <a:noAutofit/>
          </a:bodyPr>
          <a:lstStyle/>
          <a:p>
            <a:pPr marL="0" marR="0" indent="0" algn="l" defTabSz="987415" rtl="0" eaLnBrk="1" fontAlgn="base" latinLnBrk="0" hangingPunct="1">
              <a:lnSpc>
                <a:spcPct val="100000"/>
              </a:lnSpc>
              <a:spcBef>
                <a:spcPts val="0"/>
              </a:spcBef>
              <a:spcAft>
                <a:spcPts val="0"/>
              </a:spcAft>
              <a:buClrTx/>
              <a:buSzTx/>
              <a:buFontTx/>
              <a:buNone/>
              <a:tabLst/>
            </a:pPr>
            <a:endParaRPr kumimoji="1" lang="ja-JP" altLang="en-US" kern="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188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0"/>
          <p:cNvSpPr txBox="1">
            <a:spLocks noGrp="1"/>
          </p:cNvSpPr>
          <p:nvPr>
            <p:ph type="sldNum" idx="12"/>
          </p:nvPr>
        </p:nvSpPr>
        <p:spPr>
          <a:xfrm>
            <a:off x="8743346" y="4948014"/>
            <a:ext cx="365100" cy="123000"/>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5</a:t>
            </a:fld>
            <a:endParaRPr/>
          </a:p>
        </p:txBody>
      </p:sp>
      <p:sp>
        <p:nvSpPr>
          <p:cNvPr id="60" name="Google Shape;60;p10"/>
          <p:cNvSpPr txBox="1">
            <a:spLocks noGrp="1"/>
          </p:cNvSpPr>
          <p:nvPr>
            <p:ph type="title"/>
          </p:nvPr>
        </p:nvSpPr>
        <p:spPr>
          <a:xfrm>
            <a:off x="431998" y="288000"/>
            <a:ext cx="6408000" cy="432000"/>
          </a:xfrm>
          <a:prstGeom prst="rect">
            <a:avLst/>
          </a:prstGeom>
          <a:noFill/>
          <a:ln>
            <a:noFill/>
          </a:ln>
        </p:spPr>
        <p:txBody>
          <a:bodyPr spcFirstLastPara="1" wrap="square" lIns="0" tIns="0" rIns="0" bIns="10800" anchor="b" anchorCtr="0">
            <a:normAutofit/>
          </a:bodyPr>
          <a:lstStyle/>
          <a:p>
            <a:pPr marL="0" lvl="0" indent="0" algn="l" rtl="0">
              <a:lnSpc>
                <a:spcPct val="100000"/>
              </a:lnSpc>
              <a:spcBef>
                <a:spcPts val="0"/>
              </a:spcBef>
              <a:spcAft>
                <a:spcPts val="0"/>
              </a:spcAft>
              <a:buClr>
                <a:schemeClr val="dk1"/>
              </a:buClr>
              <a:buSzPts val="2000"/>
              <a:buFont typeface="Arial"/>
              <a:buNone/>
            </a:pPr>
            <a:r>
              <a:rPr lang="ja-JP" altLang="en-US"/>
              <a:t>日本の人口推移</a:t>
            </a:r>
            <a:endParaRPr dirty="0"/>
          </a:p>
        </p:txBody>
      </p:sp>
      <p:sp>
        <p:nvSpPr>
          <p:cNvPr id="3" name="テキスト ボックス 2">
            <a:extLst>
              <a:ext uri="{FF2B5EF4-FFF2-40B4-BE49-F238E27FC236}">
                <a16:creationId xmlns:a16="http://schemas.microsoft.com/office/drawing/2014/main" id="{D75AF1A5-5227-CE27-065F-424DBF5B70D6}"/>
              </a:ext>
            </a:extLst>
          </p:cNvPr>
          <p:cNvSpPr txBox="1"/>
          <p:nvPr/>
        </p:nvSpPr>
        <p:spPr>
          <a:xfrm>
            <a:off x="6513044" y="4440183"/>
            <a:ext cx="6534370" cy="507831"/>
          </a:xfrm>
          <a:prstGeom prst="rect">
            <a:avLst/>
          </a:prstGeom>
          <a:noFill/>
        </p:spPr>
        <p:txBody>
          <a:bodyPr wrap="square">
            <a:spAutoFit/>
          </a:bodyPr>
          <a:lstStyle/>
          <a:p>
            <a:r>
              <a:rPr lang="ja-JP" altLang="en-US"/>
              <a:t>出所：厚生労働省</a:t>
            </a:r>
            <a:endParaRPr lang="en-US" altLang="ja-JP" dirty="0"/>
          </a:p>
          <a:p>
            <a:r>
              <a:rPr lang="en" altLang="ja-JP" dirty="0"/>
              <a:t>https://</a:t>
            </a:r>
            <a:r>
              <a:rPr lang="en" altLang="ja-JP" dirty="0" err="1"/>
              <a:t>www.mhlw.go.jp</a:t>
            </a:r>
            <a:r>
              <a:rPr lang="en" altLang="ja-JP" dirty="0"/>
              <a:t>/</a:t>
            </a:r>
            <a:r>
              <a:rPr lang="en" altLang="ja-JP" dirty="0" err="1"/>
              <a:t>stf</a:t>
            </a:r>
            <a:r>
              <a:rPr lang="en" altLang="ja-JP" dirty="0"/>
              <a:t>/</a:t>
            </a:r>
            <a:endParaRPr lang="ja-JP" altLang="en-US"/>
          </a:p>
        </p:txBody>
      </p:sp>
      <p:pic>
        <p:nvPicPr>
          <p:cNvPr id="4" name="図 3">
            <a:extLst>
              <a:ext uri="{FF2B5EF4-FFF2-40B4-BE49-F238E27FC236}">
                <a16:creationId xmlns:a16="http://schemas.microsoft.com/office/drawing/2014/main" id="{D8C19A9C-711D-31AE-42D4-6EC1C980F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46581"/>
            <a:ext cx="5976664" cy="4137690"/>
          </a:xfrm>
          <a:prstGeom prst="rect">
            <a:avLst/>
          </a:prstGeom>
        </p:spPr>
      </p:pic>
    </p:spTree>
    <p:extLst>
      <p:ext uri="{BB962C8B-B14F-4D97-AF65-F5344CB8AC3E}">
        <p14:creationId xmlns:p14="http://schemas.microsoft.com/office/powerpoint/2010/main" val="293389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0"/>
          <p:cNvSpPr txBox="1">
            <a:spLocks noGrp="1"/>
          </p:cNvSpPr>
          <p:nvPr>
            <p:ph type="sldNum" idx="12"/>
          </p:nvPr>
        </p:nvSpPr>
        <p:spPr>
          <a:xfrm>
            <a:off x="8743346" y="4948014"/>
            <a:ext cx="365100" cy="123000"/>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6</a:t>
            </a:fld>
            <a:endParaRPr/>
          </a:p>
        </p:txBody>
      </p:sp>
      <p:sp>
        <p:nvSpPr>
          <p:cNvPr id="60" name="Google Shape;60;p10"/>
          <p:cNvSpPr txBox="1">
            <a:spLocks noGrp="1"/>
          </p:cNvSpPr>
          <p:nvPr>
            <p:ph type="title"/>
          </p:nvPr>
        </p:nvSpPr>
        <p:spPr>
          <a:xfrm>
            <a:off x="431998" y="288000"/>
            <a:ext cx="6408000" cy="432000"/>
          </a:xfrm>
          <a:prstGeom prst="rect">
            <a:avLst/>
          </a:prstGeom>
          <a:noFill/>
          <a:ln>
            <a:noFill/>
          </a:ln>
        </p:spPr>
        <p:txBody>
          <a:bodyPr spcFirstLastPara="1" wrap="square" lIns="0" tIns="0" rIns="0" bIns="10800" anchor="b" anchorCtr="0">
            <a:normAutofit/>
          </a:bodyPr>
          <a:lstStyle/>
          <a:p>
            <a:pPr marL="0" lvl="0" indent="0" algn="l" rtl="0">
              <a:lnSpc>
                <a:spcPct val="100000"/>
              </a:lnSpc>
              <a:spcBef>
                <a:spcPts val="0"/>
              </a:spcBef>
              <a:spcAft>
                <a:spcPts val="0"/>
              </a:spcAft>
              <a:buClr>
                <a:schemeClr val="dk1"/>
              </a:buClr>
              <a:buSzPts val="2000"/>
              <a:buFont typeface="Arial"/>
              <a:buNone/>
            </a:pPr>
            <a:r>
              <a:rPr lang="ja-JP" altLang="en-US"/>
              <a:t>人口減少の中での地方の課題</a:t>
            </a:r>
            <a:endParaRPr dirty="0"/>
          </a:p>
        </p:txBody>
      </p:sp>
      <p:sp>
        <p:nvSpPr>
          <p:cNvPr id="3" name="テキスト ボックス 2">
            <a:extLst>
              <a:ext uri="{FF2B5EF4-FFF2-40B4-BE49-F238E27FC236}">
                <a16:creationId xmlns:a16="http://schemas.microsoft.com/office/drawing/2014/main" id="{D75AF1A5-5227-CE27-065F-424DBF5B70D6}"/>
              </a:ext>
            </a:extLst>
          </p:cNvPr>
          <p:cNvSpPr txBox="1"/>
          <p:nvPr/>
        </p:nvSpPr>
        <p:spPr>
          <a:xfrm>
            <a:off x="6698766" y="3415957"/>
            <a:ext cx="2227130" cy="1546577"/>
          </a:xfrm>
          <a:prstGeom prst="rect">
            <a:avLst/>
          </a:prstGeom>
          <a:noFill/>
        </p:spPr>
        <p:txBody>
          <a:bodyPr wrap="square">
            <a:spAutoFit/>
          </a:bodyPr>
          <a:lstStyle/>
          <a:p>
            <a:r>
              <a:rPr lang="ja-JP" altLang="en-US"/>
              <a:t>出所：総務省「活力ある地域社会の実現に向けた情報通信基盤と利活用の在り方に関する懇談会」</a:t>
            </a:r>
            <a:endParaRPr lang="en-US" altLang="ja-JP" dirty="0"/>
          </a:p>
          <a:p>
            <a:r>
              <a:rPr lang="en" altLang="ja-JP" dirty="0"/>
              <a:t>https://</a:t>
            </a:r>
            <a:r>
              <a:rPr lang="en" altLang="ja-JP" dirty="0" err="1"/>
              <a:t>www.soumu.go.jp</a:t>
            </a:r>
            <a:r>
              <a:rPr lang="en" altLang="ja-JP" dirty="0"/>
              <a:t>/</a:t>
            </a:r>
            <a:r>
              <a:rPr lang="en" altLang="ja-JP" dirty="0" err="1"/>
              <a:t>main_content</a:t>
            </a:r>
            <a:r>
              <a:rPr lang="en" altLang="ja-JP" dirty="0"/>
              <a:t>/000920132.pdf</a:t>
            </a:r>
            <a:endParaRPr lang="ja-JP" altLang="en-US"/>
          </a:p>
        </p:txBody>
      </p:sp>
      <p:pic>
        <p:nvPicPr>
          <p:cNvPr id="5" name="図 4">
            <a:extLst>
              <a:ext uri="{FF2B5EF4-FFF2-40B4-BE49-F238E27FC236}">
                <a16:creationId xmlns:a16="http://schemas.microsoft.com/office/drawing/2014/main" id="{2BCCF799-8A79-F0D9-63B1-024A39C80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26" y="1131590"/>
            <a:ext cx="5970667" cy="3749917"/>
          </a:xfrm>
          <a:prstGeom prst="rect">
            <a:avLst/>
          </a:prstGeom>
        </p:spPr>
      </p:pic>
    </p:spTree>
    <p:extLst>
      <p:ext uri="{BB962C8B-B14F-4D97-AF65-F5344CB8AC3E}">
        <p14:creationId xmlns:p14="http://schemas.microsoft.com/office/powerpoint/2010/main" val="82031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0"/>
          <p:cNvSpPr txBox="1">
            <a:spLocks noGrp="1"/>
          </p:cNvSpPr>
          <p:nvPr>
            <p:ph type="sldNum" idx="12"/>
          </p:nvPr>
        </p:nvSpPr>
        <p:spPr>
          <a:xfrm>
            <a:off x="8743346" y="4948014"/>
            <a:ext cx="365100" cy="123000"/>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7</a:t>
            </a:fld>
            <a:endParaRPr/>
          </a:p>
        </p:txBody>
      </p:sp>
      <p:sp>
        <p:nvSpPr>
          <p:cNvPr id="60" name="Google Shape;60;p10"/>
          <p:cNvSpPr txBox="1">
            <a:spLocks noGrp="1"/>
          </p:cNvSpPr>
          <p:nvPr>
            <p:ph type="title"/>
          </p:nvPr>
        </p:nvSpPr>
        <p:spPr>
          <a:xfrm>
            <a:off x="431998" y="288000"/>
            <a:ext cx="6408000" cy="432000"/>
          </a:xfrm>
          <a:prstGeom prst="rect">
            <a:avLst/>
          </a:prstGeom>
          <a:noFill/>
          <a:ln>
            <a:noFill/>
          </a:ln>
        </p:spPr>
        <p:txBody>
          <a:bodyPr spcFirstLastPara="1" wrap="square" lIns="0" tIns="0" rIns="0" bIns="10800" anchor="b" anchorCtr="0">
            <a:normAutofit/>
          </a:bodyPr>
          <a:lstStyle/>
          <a:p>
            <a:pPr marL="0" lvl="0" indent="0" algn="l" rtl="0">
              <a:lnSpc>
                <a:spcPct val="100000"/>
              </a:lnSpc>
              <a:spcBef>
                <a:spcPts val="0"/>
              </a:spcBef>
              <a:spcAft>
                <a:spcPts val="0"/>
              </a:spcAft>
              <a:buClr>
                <a:schemeClr val="dk1"/>
              </a:buClr>
              <a:buSzPts val="2000"/>
              <a:buFont typeface="Arial"/>
              <a:buNone/>
            </a:pPr>
            <a:r>
              <a:rPr lang="ja-JP" altLang="en-US"/>
              <a:t>社会保障給付費の推移</a:t>
            </a:r>
            <a:endParaRPr dirty="0"/>
          </a:p>
        </p:txBody>
      </p:sp>
      <p:sp>
        <p:nvSpPr>
          <p:cNvPr id="3" name="テキスト ボックス 2">
            <a:extLst>
              <a:ext uri="{FF2B5EF4-FFF2-40B4-BE49-F238E27FC236}">
                <a16:creationId xmlns:a16="http://schemas.microsoft.com/office/drawing/2014/main" id="{D75AF1A5-5227-CE27-065F-424DBF5B70D6}"/>
              </a:ext>
            </a:extLst>
          </p:cNvPr>
          <p:cNvSpPr txBox="1"/>
          <p:nvPr/>
        </p:nvSpPr>
        <p:spPr>
          <a:xfrm>
            <a:off x="6449868" y="4227934"/>
            <a:ext cx="2195786" cy="715581"/>
          </a:xfrm>
          <a:prstGeom prst="rect">
            <a:avLst/>
          </a:prstGeom>
          <a:noFill/>
        </p:spPr>
        <p:txBody>
          <a:bodyPr wrap="square">
            <a:spAutoFit/>
          </a:bodyPr>
          <a:lstStyle/>
          <a:p>
            <a:r>
              <a:rPr lang="ja-JP" altLang="en-US"/>
              <a:t>出所：厚生労働省</a:t>
            </a:r>
            <a:r>
              <a:rPr lang="en" altLang="ja-JP" dirty="0"/>
              <a:t>https://</a:t>
            </a:r>
            <a:r>
              <a:rPr lang="en" altLang="ja-JP" dirty="0" err="1"/>
              <a:t>www.mhlw.go.jp</a:t>
            </a:r>
            <a:r>
              <a:rPr lang="en" altLang="ja-JP" dirty="0"/>
              <a:t>/</a:t>
            </a:r>
            <a:r>
              <a:rPr lang="en" altLang="ja-JP" dirty="0" err="1"/>
              <a:t>stf</a:t>
            </a:r>
            <a:r>
              <a:rPr lang="en" altLang="ja-JP" dirty="0"/>
              <a:t>/newpage_21509.html</a:t>
            </a:r>
            <a:endParaRPr lang="ja-JP" altLang="en-US"/>
          </a:p>
        </p:txBody>
      </p:sp>
      <p:pic>
        <p:nvPicPr>
          <p:cNvPr id="5" name="図 4">
            <a:extLst>
              <a:ext uri="{FF2B5EF4-FFF2-40B4-BE49-F238E27FC236}">
                <a16:creationId xmlns:a16="http://schemas.microsoft.com/office/drawing/2014/main" id="{9D1095E9-D79E-3544-7F43-16E0E3A13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8" y="972429"/>
            <a:ext cx="5920178" cy="4098585"/>
          </a:xfrm>
          <a:prstGeom prst="rect">
            <a:avLst/>
          </a:prstGeom>
        </p:spPr>
      </p:pic>
    </p:spTree>
    <p:extLst>
      <p:ext uri="{BB962C8B-B14F-4D97-AF65-F5344CB8AC3E}">
        <p14:creationId xmlns:p14="http://schemas.microsoft.com/office/powerpoint/2010/main" val="10662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537C08-7AFB-3E73-428A-FE92A1251663}"/>
              </a:ext>
            </a:extLst>
          </p:cNvPr>
          <p:cNvSpPr>
            <a:spLocks noGrp="1"/>
          </p:cNvSpPr>
          <p:nvPr>
            <p:ph type="title"/>
          </p:nvPr>
        </p:nvSpPr>
        <p:spPr/>
        <p:txBody>
          <a:bodyPr/>
          <a:lstStyle/>
          <a:p>
            <a:r>
              <a:rPr lang="ja-JP" altLang="en-US"/>
              <a:t>話題提供</a:t>
            </a:r>
            <a:r>
              <a:rPr lang="en-US" altLang="ja-JP" dirty="0"/>
              <a:t>①</a:t>
            </a:r>
            <a:r>
              <a:rPr lang="ja-JP" altLang="en-US"/>
              <a:t>：登さん</a:t>
            </a:r>
            <a:endParaRPr lang="ja-JP" altLang="en-US" dirty="0"/>
          </a:p>
        </p:txBody>
      </p:sp>
      <p:sp>
        <p:nvSpPr>
          <p:cNvPr id="2" name="スライド番号プレースホルダー 1">
            <a:extLst>
              <a:ext uri="{FF2B5EF4-FFF2-40B4-BE49-F238E27FC236}">
                <a16:creationId xmlns:a16="http://schemas.microsoft.com/office/drawing/2014/main" id="{0AC52379-157D-2855-E6A4-9332D65F1D9E}"/>
              </a:ext>
            </a:extLst>
          </p:cNvPr>
          <p:cNvSpPr>
            <a:spLocks noGrp="1"/>
          </p:cNvSpPr>
          <p:nvPr>
            <p:ph type="sldNum" sz="quarter" idx="10"/>
          </p:nvPr>
        </p:nvSpPr>
        <p:spPr/>
        <p:txBody>
          <a:bodyPr/>
          <a:lstStyle/>
          <a:p>
            <a:fld id="{D2D8002D-B5B0-4BAC-B1F6-782DDCCE6D9C}" type="slidenum">
              <a:rPr kumimoji="1" lang="ja-JP" altLang="en-US" smtClean="0"/>
              <a:t>8</a:t>
            </a:fld>
            <a:endParaRPr kumimoji="1" lang="ja-JP" altLang="en-US" dirty="0"/>
          </a:p>
        </p:txBody>
      </p:sp>
      <p:sp>
        <p:nvSpPr>
          <p:cNvPr id="4" name="テキスト プレースホルダー 3">
            <a:extLst>
              <a:ext uri="{FF2B5EF4-FFF2-40B4-BE49-F238E27FC236}">
                <a16:creationId xmlns:a16="http://schemas.microsoft.com/office/drawing/2014/main" id="{FCF30257-DE7D-348A-14B5-268E0B558F19}"/>
              </a:ext>
            </a:extLst>
          </p:cNvPr>
          <p:cNvSpPr>
            <a:spLocks noGrp="1"/>
          </p:cNvSpPr>
          <p:nvPr>
            <p:ph type="body" sz="quarter" idx="12"/>
          </p:nvPr>
        </p:nvSpPr>
        <p:spPr/>
        <p:txBody>
          <a:bodyPr/>
          <a:lstStyle/>
          <a:p>
            <a:endParaRPr lang="ja-JP" altLang="en-US" dirty="0"/>
          </a:p>
        </p:txBody>
      </p:sp>
      <p:sp>
        <p:nvSpPr>
          <p:cNvPr id="5" name="Google Shape;213;p34">
            <a:extLst>
              <a:ext uri="{FF2B5EF4-FFF2-40B4-BE49-F238E27FC236}">
                <a16:creationId xmlns:a16="http://schemas.microsoft.com/office/drawing/2014/main" id="{C60EC156-D4D2-5A5C-C03A-086C501BDF82}"/>
              </a:ext>
            </a:extLst>
          </p:cNvPr>
          <p:cNvSpPr/>
          <p:nvPr/>
        </p:nvSpPr>
        <p:spPr>
          <a:xfrm>
            <a:off x="6461980" y="1923678"/>
            <a:ext cx="1944216" cy="566679"/>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2500" b="1" dirty="0">
                <a:solidFill>
                  <a:schemeClr val="dk1"/>
                </a:solidFill>
              </a:rPr>
              <a:t>#0</a:t>
            </a:r>
            <a:r>
              <a:rPr lang="en-US" altLang="ja" sz="2500" b="1" dirty="0">
                <a:solidFill>
                  <a:schemeClr val="dk1"/>
                </a:solidFill>
              </a:rPr>
              <a:t>51500T1</a:t>
            </a:r>
            <a:endParaRPr sz="2500" b="1" dirty="0">
              <a:solidFill>
                <a:schemeClr val="dk1"/>
              </a:solidFill>
            </a:endParaRPr>
          </a:p>
        </p:txBody>
      </p:sp>
      <p:pic>
        <p:nvPicPr>
          <p:cNvPr id="6" name="図 5" descr="QR コード&#10;&#10;自動的に生成された説明">
            <a:extLst>
              <a:ext uri="{FF2B5EF4-FFF2-40B4-BE49-F238E27FC236}">
                <a16:creationId xmlns:a16="http://schemas.microsoft.com/office/drawing/2014/main" id="{98031028-40C2-8D80-6C00-9F603EFA1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682" y="2524845"/>
            <a:ext cx="2185391" cy="2185391"/>
          </a:xfrm>
          <a:prstGeom prst="rect">
            <a:avLst/>
          </a:prstGeom>
        </p:spPr>
      </p:pic>
    </p:spTree>
    <p:extLst>
      <p:ext uri="{BB962C8B-B14F-4D97-AF65-F5344CB8AC3E}">
        <p14:creationId xmlns:p14="http://schemas.microsoft.com/office/powerpoint/2010/main" val="275089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537C08-7AFB-3E73-428A-FE92A1251663}"/>
              </a:ext>
            </a:extLst>
          </p:cNvPr>
          <p:cNvSpPr>
            <a:spLocks noGrp="1"/>
          </p:cNvSpPr>
          <p:nvPr>
            <p:ph type="title"/>
          </p:nvPr>
        </p:nvSpPr>
        <p:spPr/>
        <p:txBody>
          <a:bodyPr/>
          <a:lstStyle/>
          <a:p>
            <a:r>
              <a:rPr lang="ja-JP" altLang="en-US"/>
              <a:t>話題提供</a:t>
            </a:r>
            <a:r>
              <a:rPr lang="en-US" altLang="ja-JP" dirty="0"/>
              <a:t>②</a:t>
            </a:r>
            <a:r>
              <a:rPr lang="ja-JP" altLang="en-US"/>
              <a:t>：津田さん</a:t>
            </a:r>
            <a:endParaRPr lang="ja-JP" altLang="en-US" dirty="0"/>
          </a:p>
        </p:txBody>
      </p:sp>
      <p:sp>
        <p:nvSpPr>
          <p:cNvPr id="2" name="スライド番号プレースホルダー 1">
            <a:extLst>
              <a:ext uri="{FF2B5EF4-FFF2-40B4-BE49-F238E27FC236}">
                <a16:creationId xmlns:a16="http://schemas.microsoft.com/office/drawing/2014/main" id="{0AC52379-157D-2855-E6A4-9332D65F1D9E}"/>
              </a:ext>
            </a:extLst>
          </p:cNvPr>
          <p:cNvSpPr>
            <a:spLocks noGrp="1"/>
          </p:cNvSpPr>
          <p:nvPr>
            <p:ph type="sldNum" sz="quarter" idx="10"/>
          </p:nvPr>
        </p:nvSpPr>
        <p:spPr/>
        <p:txBody>
          <a:bodyPr/>
          <a:lstStyle/>
          <a:p>
            <a:fld id="{D2D8002D-B5B0-4BAC-B1F6-782DDCCE6D9C}" type="slidenum">
              <a:rPr kumimoji="1" lang="ja-JP" altLang="en-US" smtClean="0"/>
              <a:t>9</a:t>
            </a:fld>
            <a:endParaRPr kumimoji="1" lang="ja-JP" altLang="en-US" dirty="0"/>
          </a:p>
        </p:txBody>
      </p:sp>
      <p:sp>
        <p:nvSpPr>
          <p:cNvPr id="4" name="テキスト プレースホルダー 3">
            <a:extLst>
              <a:ext uri="{FF2B5EF4-FFF2-40B4-BE49-F238E27FC236}">
                <a16:creationId xmlns:a16="http://schemas.microsoft.com/office/drawing/2014/main" id="{FCF30257-DE7D-348A-14B5-268E0B558F19}"/>
              </a:ext>
            </a:extLst>
          </p:cNvPr>
          <p:cNvSpPr>
            <a:spLocks noGrp="1"/>
          </p:cNvSpPr>
          <p:nvPr>
            <p:ph type="body" sz="quarter" idx="12"/>
          </p:nvPr>
        </p:nvSpPr>
        <p:spPr/>
        <p:txBody>
          <a:bodyPr/>
          <a:lstStyle/>
          <a:p>
            <a:endParaRPr lang="ja-JP" altLang="en-US" dirty="0"/>
          </a:p>
        </p:txBody>
      </p:sp>
      <p:sp>
        <p:nvSpPr>
          <p:cNvPr id="5" name="Google Shape;213;p34">
            <a:extLst>
              <a:ext uri="{FF2B5EF4-FFF2-40B4-BE49-F238E27FC236}">
                <a16:creationId xmlns:a16="http://schemas.microsoft.com/office/drawing/2014/main" id="{8414604A-D72F-AD81-9572-3323DB2D6EB2}"/>
              </a:ext>
            </a:extLst>
          </p:cNvPr>
          <p:cNvSpPr/>
          <p:nvPr/>
        </p:nvSpPr>
        <p:spPr>
          <a:xfrm>
            <a:off x="6461980" y="1907885"/>
            <a:ext cx="1944216" cy="566679"/>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ja" sz="2500" b="1" dirty="0">
                <a:solidFill>
                  <a:schemeClr val="dk1"/>
                </a:solidFill>
              </a:rPr>
              <a:t>#0</a:t>
            </a:r>
            <a:r>
              <a:rPr lang="en-US" altLang="ja" sz="2500" b="1" dirty="0">
                <a:solidFill>
                  <a:schemeClr val="dk1"/>
                </a:solidFill>
              </a:rPr>
              <a:t>51500T1</a:t>
            </a:r>
            <a:endParaRPr sz="2500" b="1" dirty="0">
              <a:solidFill>
                <a:schemeClr val="dk1"/>
              </a:solidFill>
            </a:endParaRPr>
          </a:p>
        </p:txBody>
      </p:sp>
      <p:pic>
        <p:nvPicPr>
          <p:cNvPr id="6" name="図 5" descr="QR コード&#10;&#10;自動的に生成された説明">
            <a:extLst>
              <a:ext uri="{FF2B5EF4-FFF2-40B4-BE49-F238E27FC236}">
                <a16:creationId xmlns:a16="http://schemas.microsoft.com/office/drawing/2014/main" id="{0946F9B6-2EB5-27C9-2508-400443400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682" y="2509052"/>
            <a:ext cx="2185391" cy="2185391"/>
          </a:xfrm>
          <a:prstGeom prst="rect">
            <a:avLst/>
          </a:prstGeom>
        </p:spPr>
      </p:pic>
    </p:spTree>
    <p:extLst>
      <p:ext uri="{BB962C8B-B14F-4D97-AF65-F5344CB8AC3E}">
        <p14:creationId xmlns:p14="http://schemas.microsoft.com/office/powerpoint/2010/main" val="1141821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684,31,Slide2429"/>
</p:tagLst>
</file>

<file path=ppt/theme/theme1.xml><?xml version="1.0" encoding="utf-8"?>
<a:theme xmlns:a="http://schemas.openxmlformats.org/drawingml/2006/main" name="fx_presentation_orange_J">
  <a:themeElements>
    <a:clrScheme name="DGL">
      <a:dk1>
        <a:srgbClr val="000000"/>
      </a:dk1>
      <a:lt1>
        <a:srgbClr val="FFFFFF"/>
      </a:lt1>
      <a:dk2>
        <a:srgbClr val="737373"/>
      </a:dk2>
      <a:lt2>
        <a:srgbClr val="425485"/>
      </a:lt2>
      <a:accent1>
        <a:srgbClr val="E67600"/>
      </a:accent1>
      <a:accent2>
        <a:srgbClr val="F0AD66"/>
      </a:accent2>
      <a:accent3>
        <a:srgbClr val="F7D6B2"/>
      </a:accent3>
      <a:accent4>
        <a:srgbClr val="6DAF3D"/>
      </a:accent4>
      <a:accent5>
        <a:srgbClr val="A7CF8B"/>
      </a:accent5>
      <a:accent6>
        <a:srgbClr val="D3E7C4"/>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kumimoji="1" dirty="0" smtClean="0">
            <a:latin typeface="BIZ UDPゴシック" panose="020B0400000000000000" pitchFamily="50" charset="-128"/>
            <a:ea typeface="BIZ UDP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oAutofit/>
      </a:bodyPr>
      <a:lstStyle>
        <a:defPPr marL="0" marR="0" indent="0" algn="l" defTabSz="987415" rtl="0" eaLnBrk="1" fontAlgn="base" latinLnBrk="0" hangingPunct="1">
          <a:lnSpc>
            <a:spcPct val="100000"/>
          </a:lnSpc>
          <a:spcBef>
            <a:spcPts val="0"/>
          </a:spcBef>
          <a:spcAft>
            <a:spcPts val="0"/>
          </a:spcAft>
          <a:buClrTx/>
          <a:buSzTx/>
          <a:buFontTx/>
          <a:buNone/>
          <a:tabLst/>
          <a:defRPr kumimoji="1" kern="0" dirty="0" smtClean="0">
            <a:latin typeface="游ゴシック" panose="020B0400000000000000" pitchFamily="50" charset="-128"/>
            <a:ea typeface="游ゴシック" panose="020B0400000000000000" pitchFamily="50" charset="-128"/>
          </a:defRPr>
        </a:defPPr>
      </a:lstStyle>
    </a:txDef>
  </a:objectDefaults>
  <a:extraClrSchemeLst>
    <a:extraClrScheme>
      <a:clrScheme name="Blue">
        <a:dk1>
          <a:srgbClr val="000000"/>
        </a:dk1>
        <a:lt1>
          <a:srgbClr val="FFFFFF"/>
        </a:lt1>
        <a:dk2>
          <a:srgbClr val="737373"/>
        </a:dk2>
        <a:lt2>
          <a:srgbClr val="2895D5"/>
        </a:lt2>
        <a:accent1>
          <a:srgbClr val="2895D5"/>
        </a:accent1>
        <a:accent2>
          <a:srgbClr val="7EBFE6"/>
        </a:accent2>
        <a:accent3>
          <a:srgbClr val="BEDFF2"/>
        </a:accent3>
        <a:accent4>
          <a:srgbClr val="E67600"/>
        </a:accent4>
        <a:accent5>
          <a:srgbClr val="F0AD66"/>
        </a:accent5>
        <a:accent6>
          <a:srgbClr val="F7D6B2"/>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Green">
        <a:dk1>
          <a:srgbClr val="000000"/>
        </a:dk1>
        <a:lt1>
          <a:srgbClr val="FFFFFF"/>
        </a:lt1>
        <a:dk2>
          <a:srgbClr val="737373"/>
        </a:dk2>
        <a:lt2>
          <a:srgbClr val="6DAF3D"/>
        </a:lt2>
        <a:accent1>
          <a:srgbClr val="6DAF3D"/>
        </a:accent1>
        <a:accent2>
          <a:srgbClr val="A7CF8B"/>
        </a:accent2>
        <a:accent3>
          <a:srgbClr val="D3E7C4"/>
        </a:accent3>
        <a:accent4>
          <a:srgbClr val="E67600"/>
        </a:accent4>
        <a:accent5>
          <a:srgbClr val="F0AD66"/>
        </a:accent5>
        <a:accent6>
          <a:srgbClr val="F7D6B2"/>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range">
        <a:dk1>
          <a:srgbClr val="000000"/>
        </a:dk1>
        <a:lt1>
          <a:srgbClr val="FFFFFF"/>
        </a:lt1>
        <a:dk2>
          <a:srgbClr val="737373"/>
        </a:dk2>
        <a:lt2>
          <a:srgbClr val="E67600"/>
        </a:lt2>
        <a:accent1>
          <a:srgbClr val="E67600"/>
        </a:accent1>
        <a:accent2>
          <a:srgbClr val="F0AD66"/>
        </a:accent2>
        <a:accent3>
          <a:srgbClr val="F7D6B2"/>
        </a:accent3>
        <a:accent4>
          <a:srgbClr val="6DAF3D"/>
        </a:accent4>
        <a:accent5>
          <a:srgbClr val="A7CF8B"/>
        </a:accent5>
        <a:accent6>
          <a:srgbClr val="D3E7C4"/>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Violet">
        <a:dk1>
          <a:srgbClr val="000000"/>
        </a:dk1>
        <a:lt1>
          <a:srgbClr val="FFFFFF"/>
        </a:lt1>
        <a:dk2>
          <a:srgbClr val="737373"/>
        </a:dk2>
        <a:lt2>
          <a:srgbClr val="9B2583"/>
        </a:lt2>
        <a:accent1>
          <a:srgbClr val="9B2583"/>
        </a:accent1>
        <a:accent2>
          <a:srgbClr val="C37CB5"/>
        </a:accent2>
        <a:accent3>
          <a:srgbClr val="E1BEDA"/>
        </a:accent3>
        <a:accent4>
          <a:srgbClr val="2895D5"/>
        </a:accent4>
        <a:accent5>
          <a:srgbClr val="7EBFE6"/>
        </a:accent5>
        <a:accent6>
          <a:srgbClr val="BEDFF2"/>
        </a:accent6>
        <a:hlink>
          <a:srgbClr val="0000FF"/>
        </a:hlink>
        <a:folHlink>
          <a:srgbClr val="9B2583"/>
        </a:folHlink>
      </a:clrScheme>
      <a:clrMap bg1="lt1" tx1="dk1" bg2="lt2" tx2="dk2" accent1="accent1" accent2="accent2" accent3="accent3" accent4="accent4" accent5="accent5" accent6="accent6" hlink="hlink" folHlink="folHlink"/>
    </a:extraClrScheme>
  </a:extraClrSchemeLst>
  <a:custClrLst>
    <a:custClr name="bk60">
      <a:srgbClr val="808285"/>
    </a:custClr>
    <a:custClr name="bk30">
      <a:srgbClr val="B2B2B2"/>
    </a:custClr>
    <a:custClr name="bk10">
      <a:srgbClr val="E5E5E5"/>
    </a:custClr>
    <a:custClr name="blue100">
      <a:srgbClr val="2895D5"/>
    </a:custClr>
    <a:custClr name="blue60">
      <a:srgbClr val="7EBFE6"/>
    </a:custClr>
    <a:custClr name="blue30">
      <a:srgbClr val="BEDFF2"/>
    </a:custClr>
    <a:custClr name="gold100">
      <a:srgbClr val="FD9F13"/>
    </a:custClr>
    <a:custClr name="gold60">
      <a:srgbClr val="FEC571"/>
    </a:custClr>
    <a:custClr name="gold30">
      <a:srgbClr val="FEE2B8"/>
    </a:custClr>
    <a:custClr name="violet">
      <a:srgbClr val="9B2583"/>
    </a:custClr>
  </a:custClrLst>
  <a:extLst>
    <a:ext uri="{05A4C25C-085E-4340-85A3-A5531E510DB2}">
      <thm15:themeFamily xmlns:thm15="http://schemas.microsoft.com/office/thememl/2012/main" name="プレゼンテーション5" id="{E5CF59D1-5119-4B9B-99CA-40E6DFEFFE12}" vid="{F0229778-B976-48D6-9EF1-7E6AF325DA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erox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Xerox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18c529e-aa86-4fd9-922c-03281fef943b" xsi:nil="true"/>
    <lcf76f155ced4ddcb4097134ff3c332f xmlns="8e5d80e2-10ac-4536-a196-36bb5ff5bd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3395DD9D7679345941B1E42280D6310" ma:contentTypeVersion="13" ma:contentTypeDescription="新しいドキュメントを作成します。" ma:contentTypeScope="" ma:versionID="c02cd7ab5675f08d85788013b66bacfe">
  <xsd:schema xmlns:xsd="http://www.w3.org/2001/XMLSchema" xmlns:xs="http://www.w3.org/2001/XMLSchema" xmlns:p="http://schemas.microsoft.com/office/2006/metadata/properties" xmlns:ns2="8e5d80e2-10ac-4536-a196-36bb5ff5bd9a" xmlns:ns3="d18c529e-aa86-4fd9-922c-03281fef943b" targetNamespace="http://schemas.microsoft.com/office/2006/metadata/properties" ma:root="true" ma:fieldsID="3d57cb1306509bf08c709e85aad6aa2f" ns2:_="" ns3:_="">
    <xsd:import namespace="8e5d80e2-10ac-4536-a196-36bb5ff5bd9a"/>
    <xsd:import namespace="d18c529e-aa86-4fd9-922c-03281fef94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d80e2-10ac-4536-a196-36bb5ff5b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ef0c15f-8f82-4ea9-83be-1d6e27f8b7f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8c529e-aa86-4fd9-922c-03281fef943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1569e36-98ef-4245-b395-c14d679d1e29}" ma:internalName="TaxCatchAll" ma:showField="CatchAllData" ma:web="d18c529e-aa86-4fd9-922c-03281fef943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CAEF1B-5E6C-4861-9398-406F4D2E04D1}">
  <ds:schemaRef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purl.org/dc/terms/"/>
    <ds:schemaRef ds:uri="8e5d80e2-10ac-4536-a196-36bb5ff5bd9a"/>
    <ds:schemaRef ds:uri="http://purl.org/dc/elements/1.1/"/>
    <ds:schemaRef ds:uri="http://schemas.microsoft.com/office/2006/documentManagement/types"/>
    <ds:schemaRef ds:uri="d18c529e-aa86-4fd9-922c-03281fef943b"/>
    <ds:schemaRef ds:uri="http://www.w3.org/XML/1998/namespace"/>
  </ds:schemaRefs>
</ds:datastoreItem>
</file>

<file path=customXml/itemProps2.xml><?xml version="1.0" encoding="utf-8"?>
<ds:datastoreItem xmlns:ds="http://schemas.openxmlformats.org/officeDocument/2006/customXml" ds:itemID="{EA927E65-4311-46BC-B09C-765867F58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5d80e2-10ac-4536-a196-36bb5ff5bd9a"/>
    <ds:schemaRef ds:uri="d18c529e-aa86-4fd9-922c-03281fef9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BB4507-2BEA-4357-A56F-6F1E28FF46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715</Words>
  <Application>Microsoft Office PowerPoint</Application>
  <PresentationFormat>画面に合わせる (16:9)</PresentationFormat>
  <Paragraphs>92</Paragraphs>
  <Slides>13</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BIZ UDPゴシック</vt:lpstr>
      <vt:lpstr>BIZ UDゴシック</vt:lpstr>
      <vt:lpstr>游ゴシック</vt:lpstr>
      <vt:lpstr>Arial</vt:lpstr>
      <vt:lpstr>Wingdings</vt:lpstr>
      <vt:lpstr>fx_presentation_orange_J</vt:lpstr>
      <vt:lpstr>PowerPoint プレゼンテーション</vt:lpstr>
      <vt:lpstr>本プログラムの流れ</vt:lpstr>
      <vt:lpstr>本セッションについて</vt:lpstr>
      <vt:lpstr>2040年頃に向けて顕在化する課題</vt:lpstr>
      <vt:lpstr>日本の人口推移</vt:lpstr>
      <vt:lpstr>人口減少の中での地方の課題</vt:lpstr>
      <vt:lpstr>社会保障給付費の推移</vt:lpstr>
      <vt:lpstr>話題提供①：登さん</vt:lpstr>
      <vt:lpstr>話題提供②：津田さん</vt:lpstr>
      <vt:lpstr>話題提供③：畠山さん</vt:lpstr>
      <vt:lpstr>テーマディスカッション</vt:lpstr>
      <vt:lpstr>テーマディスカッションの流れ</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413</cp:revision>
  <dcterms:created xsi:type="dcterms:W3CDTF">2017-10-20T09:26:25Z</dcterms:created>
  <dcterms:modified xsi:type="dcterms:W3CDTF">2024-01-04T17:17:31Z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0x01010063395DD9D7679345941B1E42280D6310</vt:lpwstr>
  </property>
  <property fmtid="{D5CDD505-2E9C-101B-9397-08002B2CF9AE}" pid="3" name="MediaServiceImageTags">
    <vt:lpwstr/>
  </property>
</Properties>
</file>